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8" r:id="rId3"/>
    <p:sldId id="302" r:id="rId4"/>
    <p:sldId id="317" r:id="rId5"/>
    <p:sldId id="344" r:id="rId6"/>
    <p:sldId id="341" r:id="rId7"/>
    <p:sldId id="343" r:id="rId8"/>
    <p:sldId id="306" r:id="rId9"/>
    <p:sldId id="316" r:id="rId10"/>
    <p:sldId id="318" r:id="rId11"/>
    <p:sldId id="319" r:id="rId12"/>
    <p:sldId id="320" r:id="rId13"/>
    <p:sldId id="323" r:id="rId14"/>
    <p:sldId id="322" r:id="rId15"/>
    <p:sldId id="321" r:id="rId16"/>
    <p:sldId id="330" r:id="rId17"/>
    <p:sldId id="331" r:id="rId18"/>
    <p:sldId id="332" r:id="rId19"/>
    <p:sldId id="326" r:id="rId20"/>
    <p:sldId id="328" r:id="rId21"/>
    <p:sldId id="327" r:id="rId22"/>
    <p:sldId id="333" r:id="rId23"/>
    <p:sldId id="334" r:id="rId24"/>
    <p:sldId id="324" r:id="rId25"/>
    <p:sldId id="335" r:id="rId26"/>
    <p:sldId id="336" r:id="rId27"/>
    <p:sldId id="337" r:id="rId28"/>
    <p:sldId id="338" r:id="rId29"/>
    <p:sldId id="339" r:id="rId30"/>
    <p:sldId id="329" r:id="rId31"/>
    <p:sldId id="325" r:id="rId32"/>
    <p:sldId id="345" r:id="rId33"/>
    <p:sldId id="346" r:id="rId34"/>
    <p:sldId id="347" r:id="rId35"/>
    <p:sldId id="348" r:id="rId36"/>
    <p:sldId id="340" r:id="rId3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067B"/>
    <a:srgbClr val="B3254E"/>
    <a:srgbClr val="C32955"/>
    <a:srgbClr val="5A5A5A"/>
    <a:srgbClr val="F3F3F3"/>
    <a:srgbClr val="A20B26"/>
    <a:srgbClr val="C31531"/>
    <a:srgbClr val="F543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373" y="-336"/>
      </p:cViewPr>
      <p:guideLst>
        <p:guide orient="horz" pos="4032"/>
        <p:guide orient="horz" pos="3860"/>
        <p:guide orient="horz" pos="1140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8ED3-851A-2C40-8871-F0502302169F}" type="doc">
      <dgm:prSet loTypeId="urn:microsoft.com/office/officeart/2005/8/layout/hProcess11" loCatId="" qsTypeId="urn:microsoft.com/office/officeart/2005/8/quickstyle/simple4" qsCatId="simple" csTypeId="urn:microsoft.com/office/officeart/2005/8/colors/colorful3" csCatId="colorful" phldr="1"/>
      <dgm:spPr/>
    </dgm:pt>
    <dgm:pt modelId="{A6315775-6910-3F43-95DA-D736619D60D8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02.12 SAGW Bulletin DH</a:t>
          </a:r>
          <a:endParaRPr lang="fr-FR" sz="1200" b="1" dirty="0">
            <a:solidFill>
              <a:srgbClr val="000000"/>
            </a:solidFill>
          </a:endParaRPr>
        </a:p>
      </dgm:t>
    </dgm:pt>
    <dgm:pt modelId="{1740C316-CC1D-4A40-A7C8-EE640E23A490}" type="parTrans" cxnId="{CB287460-5F4D-5144-915D-209DD8859DA6}">
      <dgm:prSet/>
      <dgm:spPr/>
      <dgm:t>
        <a:bodyPr/>
        <a:lstStyle/>
        <a:p>
          <a:endParaRPr lang="fr-FR"/>
        </a:p>
      </dgm:t>
    </dgm:pt>
    <dgm:pt modelId="{02F500B0-94EF-4048-A4B6-EF81960E6292}" type="sibTrans" cxnId="{CB287460-5F4D-5144-915D-209DD8859DA6}">
      <dgm:prSet/>
      <dgm:spPr/>
      <dgm:t>
        <a:bodyPr/>
        <a:lstStyle/>
        <a:p>
          <a:endParaRPr lang="fr-FR"/>
        </a:p>
      </dgm:t>
    </dgm:pt>
    <dgm:pt modelId="{52B6862A-2E75-AB4A-BBA2-FA1EAE9AFA73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01.12 NCCR Digital Cultures</a:t>
          </a:r>
          <a:endParaRPr lang="fr-FR" sz="1200" b="1" dirty="0">
            <a:solidFill>
              <a:srgbClr val="000000"/>
            </a:solidFill>
          </a:endParaRPr>
        </a:p>
      </dgm:t>
    </dgm:pt>
    <dgm:pt modelId="{2FEC2889-23C2-1749-AF09-7B1F81D30EA4}" type="parTrans" cxnId="{394D9E02-9F61-EE47-9F5A-C605C4C4354B}">
      <dgm:prSet/>
      <dgm:spPr/>
      <dgm:t>
        <a:bodyPr/>
        <a:lstStyle/>
        <a:p>
          <a:endParaRPr lang="fr-FR"/>
        </a:p>
      </dgm:t>
    </dgm:pt>
    <dgm:pt modelId="{89E34A9B-02DE-4240-84C4-28F1C05BDA73}" type="sibTrans" cxnId="{394D9E02-9F61-EE47-9F5A-C605C4C4354B}">
      <dgm:prSet/>
      <dgm:spPr/>
      <dgm:t>
        <a:bodyPr/>
        <a:lstStyle/>
        <a:p>
          <a:endParaRPr lang="fr-FR"/>
        </a:p>
      </dgm:t>
    </dgm:pt>
    <dgm:pt modelId="{1E37BEF5-DB5A-D64C-BDE1-C88895C78602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08.12 EPFL DH </a:t>
          </a:r>
          <a:r>
            <a:rPr lang="fr-FR" sz="1200" b="1" dirty="0" err="1" smtClean="0">
              <a:solidFill>
                <a:srgbClr val="000000"/>
              </a:solidFill>
            </a:rPr>
            <a:t>Lab</a:t>
          </a:r>
          <a:endParaRPr lang="fr-FR" sz="1200" b="1" dirty="0">
            <a:solidFill>
              <a:srgbClr val="000000"/>
            </a:solidFill>
          </a:endParaRPr>
        </a:p>
      </dgm:t>
    </dgm:pt>
    <dgm:pt modelId="{58C25CB6-1FE8-0A44-B237-3D4ADDDDF24A}" type="parTrans" cxnId="{6767407B-2990-BB49-BF3B-89671C79EF68}">
      <dgm:prSet/>
      <dgm:spPr/>
      <dgm:t>
        <a:bodyPr/>
        <a:lstStyle/>
        <a:p>
          <a:endParaRPr lang="fr-FR"/>
        </a:p>
      </dgm:t>
    </dgm:pt>
    <dgm:pt modelId="{2F279732-70B7-D54B-B93F-72160A838E53}" type="sibTrans" cxnId="{6767407B-2990-BB49-BF3B-89671C79EF68}">
      <dgm:prSet/>
      <dgm:spPr/>
      <dgm:t>
        <a:bodyPr/>
        <a:lstStyle/>
        <a:p>
          <a:endParaRPr lang="fr-FR"/>
        </a:p>
      </dgm:t>
    </dgm:pt>
    <dgm:pt modelId="{B399B28C-E51E-3843-82D3-B44BC7E17D46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08.11 UNIL Humanités Digitales</a:t>
          </a:r>
          <a:endParaRPr lang="fr-FR" sz="1200" b="1" dirty="0">
            <a:solidFill>
              <a:srgbClr val="000000"/>
            </a:solidFill>
          </a:endParaRPr>
        </a:p>
      </dgm:t>
    </dgm:pt>
    <dgm:pt modelId="{96A7D668-A913-1344-A1D7-7C94007A012F}" type="parTrans" cxnId="{4419E7D8-F30B-5246-9D59-F4CA36B8E559}">
      <dgm:prSet/>
      <dgm:spPr/>
      <dgm:t>
        <a:bodyPr/>
        <a:lstStyle/>
        <a:p>
          <a:endParaRPr lang="fr-FR"/>
        </a:p>
      </dgm:t>
    </dgm:pt>
    <dgm:pt modelId="{66C254EC-181A-374C-BF95-42DF76AE4CFF}" type="sibTrans" cxnId="{4419E7D8-F30B-5246-9D59-F4CA36B8E559}">
      <dgm:prSet/>
      <dgm:spPr/>
      <dgm:t>
        <a:bodyPr/>
        <a:lstStyle/>
        <a:p>
          <a:endParaRPr lang="fr-FR"/>
        </a:p>
      </dgm:t>
    </dgm:pt>
    <dgm:pt modelId="{D6291CD7-0077-B240-8E39-EFD4AFA47411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04.12 </a:t>
          </a:r>
          <a:r>
            <a:rPr lang="fr-FR" sz="1200" b="1" dirty="0" err="1" smtClean="0">
              <a:solidFill>
                <a:srgbClr val="000000"/>
              </a:solidFill>
            </a:rPr>
            <a:t>infoclio.ch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Presenting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History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Onine</a:t>
          </a:r>
          <a:endParaRPr lang="fr-FR" sz="1200" b="1" dirty="0">
            <a:solidFill>
              <a:srgbClr val="000000"/>
            </a:solidFill>
          </a:endParaRPr>
        </a:p>
      </dgm:t>
    </dgm:pt>
    <dgm:pt modelId="{74A867CD-3652-A145-978E-319E4C0A7008}" type="parTrans" cxnId="{3AB316A4-4082-2E47-AE99-229C0468A900}">
      <dgm:prSet/>
      <dgm:spPr/>
      <dgm:t>
        <a:bodyPr/>
        <a:lstStyle/>
        <a:p>
          <a:endParaRPr lang="fr-FR"/>
        </a:p>
      </dgm:t>
    </dgm:pt>
    <dgm:pt modelId="{617BCC12-CA77-4E42-853B-9BE814C72C75}" type="sibTrans" cxnId="{3AB316A4-4082-2E47-AE99-229C0468A900}">
      <dgm:prSet/>
      <dgm:spPr/>
      <dgm:t>
        <a:bodyPr/>
        <a:lstStyle/>
        <a:p>
          <a:endParaRPr lang="fr-FR"/>
        </a:p>
      </dgm:t>
    </dgm:pt>
    <dgm:pt modelId="{7E84BB89-EE53-9343-AB1A-180084F877CF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10.12 UNIZH </a:t>
          </a:r>
          <a:r>
            <a:rPr lang="fr-FR" sz="1200" b="1" dirty="0" err="1" smtClean="0">
              <a:solidFill>
                <a:srgbClr val="000000"/>
              </a:solidFill>
            </a:rPr>
            <a:t>Nach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Feierabend</a:t>
          </a:r>
          <a:endParaRPr lang="fr-FR" sz="1200" b="1" dirty="0">
            <a:solidFill>
              <a:srgbClr val="000000"/>
            </a:solidFill>
          </a:endParaRPr>
        </a:p>
      </dgm:t>
    </dgm:pt>
    <dgm:pt modelId="{536645A6-2F32-3B4F-AAB7-0DBD4BD16592}" type="parTrans" cxnId="{77AFAF19-4A28-284A-9E75-2774EC958C03}">
      <dgm:prSet/>
      <dgm:spPr/>
      <dgm:t>
        <a:bodyPr/>
        <a:lstStyle/>
        <a:p>
          <a:endParaRPr lang="fr-FR"/>
        </a:p>
      </dgm:t>
    </dgm:pt>
    <dgm:pt modelId="{1BC2C55B-E529-D047-9BEC-9E0AFF4567FE}" type="sibTrans" cxnId="{77AFAF19-4A28-284A-9E75-2774EC958C03}">
      <dgm:prSet/>
      <dgm:spPr/>
      <dgm:t>
        <a:bodyPr/>
        <a:lstStyle/>
        <a:p>
          <a:endParaRPr lang="fr-FR"/>
        </a:p>
      </dgm:t>
    </dgm:pt>
    <dgm:pt modelId="{2419B684-E3B3-D949-A9EE-6D6DBA7AED3D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11.11 </a:t>
          </a:r>
          <a:r>
            <a:rPr lang="fr-FR" sz="1200" b="1" dirty="0" err="1" smtClean="0">
              <a:solidFill>
                <a:srgbClr val="000000"/>
              </a:solidFill>
            </a:rPr>
            <a:t>Thatcamp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Switzerland</a:t>
          </a:r>
          <a:endParaRPr lang="fr-FR" sz="1200" b="1" dirty="0">
            <a:solidFill>
              <a:srgbClr val="000000"/>
            </a:solidFill>
          </a:endParaRPr>
        </a:p>
      </dgm:t>
    </dgm:pt>
    <dgm:pt modelId="{CA4DFDA9-5B18-A246-B7E4-24B57BFB0031}" type="sibTrans" cxnId="{836AA569-7B3E-3344-A173-7DD3A812EF51}">
      <dgm:prSet/>
      <dgm:spPr/>
      <dgm:t>
        <a:bodyPr/>
        <a:lstStyle/>
        <a:p>
          <a:endParaRPr lang="fr-FR"/>
        </a:p>
      </dgm:t>
    </dgm:pt>
    <dgm:pt modelId="{BDCB7FEA-BBE3-AA43-8C45-2FA6EC636FF4}" type="parTrans" cxnId="{836AA569-7B3E-3344-A173-7DD3A812EF51}">
      <dgm:prSet/>
      <dgm:spPr/>
      <dgm:t>
        <a:bodyPr/>
        <a:lstStyle/>
        <a:p>
          <a:endParaRPr lang="fr-FR"/>
        </a:p>
      </dgm:t>
    </dgm:pt>
    <dgm:pt modelId="{217159BA-92E5-0C41-9D91-BB7DEB47F3E4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09.12 EPFL DH 101</a:t>
          </a:r>
          <a:endParaRPr lang="fr-FR" sz="1200" b="1" dirty="0">
            <a:solidFill>
              <a:srgbClr val="000000"/>
            </a:solidFill>
          </a:endParaRPr>
        </a:p>
      </dgm:t>
    </dgm:pt>
    <dgm:pt modelId="{750B4D50-535A-164B-93BE-1AD7DA29BEAE}" type="parTrans" cxnId="{4DCF12B2-E71F-364F-BB4F-AC420DD0C4B8}">
      <dgm:prSet/>
      <dgm:spPr/>
      <dgm:t>
        <a:bodyPr/>
        <a:lstStyle/>
        <a:p>
          <a:endParaRPr lang="fr-FR"/>
        </a:p>
      </dgm:t>
    </dgm:pt>
    <dgm:pt modelId="{4882ABD3-E5B4-3F4C-8742-0F51E13DC5EE}" type="sibTrans" cxnId="{4DCF12B2-E71F-364F-BB4F-AC420DD0C4B8}">
      <dgm:prSet/>
      <dgm:spPr/>
      <dgm:t>
        <a:bodyPr/>
        <a:lstStyle/>
        <a:p>
          <a:endParaRPr lang="fr-FR"/>
        </a:p>
      </dgm:t>
    </dgm:pt>
    <dgm:pt modelId="{87299DA3-A552-6D4E-B6A8-9EE607D8B870}" type="pres">
      <dgm:prSet presAssocID="{E1698ED3-851A-2C40-8871-F0502302169F}" presName="Name0" presStyleCnt="0">
        <dgm:presLayoutVars>
          <dgm:dir/>
          <dgm:resizeHandles val="exact"/>
        </dgm:presLayoutVars>
      </dgm:prSet>
      <dgm:spPr/>
    </dgm:pt>
    <dgm:pt modelId="{4DB1D6D3-A82A-064B-9FF3-E7A29F15A85A}" type="pres">
      <dgm:prSet presAssocID="{E1698ED3-851A-2C40-8871-F0502302169F}" presName="arrow" presStyleLbl="bgShp" presStyleIdx="0" presStyleCnt="1" custScaleY="66364"/>
      <dgm:spPr/>
    </dgm:pt>
    <dgm:pt modelId="{5C7E7BF7-DA0F-AE4F-BF09-0BE830D5A685}" type="pres">
      <dgm:prSet presAssocID="{E1698ED3-851A-2C40-8871-F0502302169F}" presName="points" presStyleCnt="0"/>
      <dgm:spPr/>
    </dgm:pt>
    <dgm:pt modelId="{A18881A8-68F8-B74D-AB0A-12ED6207D423}" type="pres">
      <dgm:prSet presAssocID="{B399B28C-E51E-3843-82D3-B44BC7E17D46}" presName="compositeA" presStyleCnt="0"/>
      <dgm:spPr/>
    </dgm:pt>
    <dgm:pt modelId="{EA9064B4-E449-0C47-9286-7F17ECABC80C}" type="pres">
      <dgm:prSet presAssocID="{B399B28C-E51E-3843-82D3-B44BC7E17D46}" presName="textA" presStyleLbl="revTx" presStyleIdx="0" presStyleCnt="8" custScaleX="152226" custLinFactNeighborX="189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86CAA7-4E22-6B4D-9E82-90F164B38ECF}" type="pres">
      <dgm:prSet presAssocID="{B399B28C-E51E-3843-82D3-B44BC7E17D46}" presName="circleA" presStyleLbl="node1" presStyleIdx="0" presStyleCnt="8"/>
      <dgm:spPr/>
    </dgm:pt>
    <dgm:pt modelId="{3BA3DD8F-63CC-C94D-9376-82E1316FE758}" type="pres">
      <dgm:prSet presAssocID="{B399B28C-E51E-3843-82D3-B44BC7E17D46}" presName="spaceA" presStyleCnt="0"/>
      <dgm:spPr/>
    </dgm:pt>
    <dgm:pt modelId="{1B27BC9B-54BD-B34C-9D38-BA34C5FFD54B}" type="pres">
      <dgm:prSet presAssocID="{66C254EC-181A-374C-BF95-42DF76AE4CFF}" presName="space" presStyleCnt="0"/>
      <dgm:spPr/>
    </dgm:pt>
    <dgm:pt modelId="{63D5EF5C-BA38-5342-AF64-5981AEE64052}" type="pres">
      <dgm:prSet presAssocID="{2419B684-E3B3-D949-A9EE-6D6DBA7AED3D}" presName="compositeB" presStyleCnt="0"/>
      <dgm:spPr/>
    </dgm:pt>
    <dgm:pt modelId="{0DB3F174-DE7C-1C48-B753-84BFA3468152}" type="pres">
      <dgm:prSet presAssocID="{2419B684-E3B3-D949-A9EE-6D6DBA7AED3D}" presName="textB" presStyleLbl="revTx" presStyleIdx="1" presStyleCnt="8" custScaleX="1509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530FB-9F23-284D-9BC7-BF0CD0450C24}" type="pres">
      <dgm:prSet presAssocID="{2419B684-E3B3-D949-A9EE-6D6DBA7AED3D}" presName="circleB" presStyleLbl="node1" presStyleIdx="1" presStyleCnt="8"/>
      <dgm:spPr/>
    </dgm:pt>
    <dgm:pt modelId="{A9FD7164-0A99-204B-A98D-60BC553FA344}" type="pres">
      <dgm:prSet presAssocID="{2419B684-E3B3-D949-A9EE-6D6DBA7AED3D}" presName="spaceB" presStyleCnt="0"/>
      <dgm:spPr/>
    </dgm:pt>
    <dgm:pt modelId="{BB8E6D5D-83E9-804C-884E-824B9384C5A7}" type="pres">
      <dgm:prSet presAssocID="{CA4DFDA9-5B18-A246-B7E4-24B57BFB0031}" presName="space" presStyleCnt="0"/>
      <dgm:spPr/>
    </dgm:pt>
    <dgm:pt modelId="{AA363D5C-BA5D-814F-8382-3F9FE88F428A}" type="pres">
      <dgm:prSet presAssocID="{52B6862A-2E75-AB4A-BBA2-FA1EAE9AFA73}" presName="compositeA" presStyleCnt="0"/>
      <dgm:spPr/>
    </dgm:pt>
    <dgm:pt modelId="{98B614F8-59CA-A749-9128-41AEF42B2366}" type="pres">
      <dgm:prSet presAssocID="{52B6862A-2E75-AB4A-BBA2-FA1EAE9AFA73}" presName="textA" presStyleLbl="revTx" presStyleIdx="2" presStyleCnt="8" custScaleX="132503" custScaleY="981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BD3626-F2C2-6D4D-A527-38E90261214C}" type="pres">
      <dgm:prSet presAssocID="{52B6862A-2E75-AB4A-BBA2-FA1EAE9AFA73}" presName="circleA" presStyleLbl="node1" presStyleIdx="2" presStyleCnt="8"/>
      <dgm:spPr/>
    </dgm:pt>
    <dgm:pt modelId="{83304423-5424-1749-BC1B-349DCC2735B9}" type="pres">
      <dgm:prSet presAssocID="{52B6862A-2E75-AB4A-BBA2-FA1EAE9AFA73}" presName="spaceA" presStyleCnt="0"/>
      <dgm:spPr/>
    </dgm:pt>
    <dgm:pt modelId="{3EF086F8-CF74-DC49-B01E-7772C212EC05}" type="pres">
      <dgm:prSet presAssocID="{89E34A9B-02DE-4240-84C4-28F1C05BDA73}" presName="space" presStyleCnt="0"/>
      <dgm:spPr/>
    </dgm:pt>
    <dgm:pt modelId="{78D81E89-F930-3340-AFF6-B45492D01437}" type="pres">
      <dgm:prSet presAssocID="{A6315775-6910-3F43-95DA-D736619D60D8}" presName="compositeB" presStyleCnt="0"/>
      <dgm:spPr/>
    </dgm:pt>
    <dgm:pt modelId="{EB894B56-BE00-CF47-9AB6-7BE9637B7CFB}" type="pres">
      <dgm:prSet presAssocID="{A6315775-6910-3F43-95DA-D736619D60D8}" presName="textB" presStyleLbl="revTx" presStyleIdx="3" presStyleCnt="8" custScaleX="1407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AA986D-D921-384F-9000-1ACF8F691D9F}" type="pres">
      <dgm:prSet presAssocID="{A6315775-6910-3F43-95DA-D736619D60D8}" presName="circleB" presStyleLbl="node1" presStyleIdx="3" presStyleCnt="8"/>
      <dgm:spPr/>
    </dgm:pt>
    <dgm:pt modelId="{9452A922-0E00-5F4B-9EA5-55365D1FE51C}" type="pres">
      <dgm:prSet presAssocID="{A6315775-6910-3F43-95DA-D736619D60D8}" presName="spaceB" presStyleCnt="0"/>
      <dgm:spPr/>
    </dgm:pt>
    <dgm:pt modelId="{23ACE8AB-173E-6D4D-9888-4A347D697837}" type="pres">
      <dgm:prSet presAssocID="{02F500B0-94EF-4048-A4B6-EF81960E6292}" presName="space" presStyleCnt="0"/>
      <dgm:spPr/>
    </dgm:pt>
    <dgm:pt modelId="{E06E2408-6081-6041-A058-4AD0AC916A35}" type="pres">
      <dgm:prSet presAssocID="{D6291CD7-0077-B240-8E39-EFD4AFA47411}" presName="compositeA" presStyleCnt="0"/>
      <dgm:spPr/>
    </dgm:pt>
    <dgm:pt modelId="{C28439DC-0781-5847-A646-7291246ED27A}" type="pres">
      <dgm:prSet presAssocID="{D6291CD7-0077-B240-8E39-EFD4AFA47411}" presName="textA" presStyleLbl="revTx" presStyleIdx="4" presStyleCnt="8" custScaleX="1837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DA3957-99A8-0646-9C1E-DF159C774BD9}" type="pres">
      <dgm:prSet presAssocID="{D6291CD7-0077-B240-8E39-EFD4AFA47411}" presName="circleA" presStyleLbl="node1" presStyleIdx="4" presStyleCnt="8" custLinFactNeighborX="-3732" custLinFactNeighborY="-7463"/>
      <dgm:spPr/>
    </dgm:pt>
    <dgm:pt modelId="{48296C90-DB70-3844-B63A-7E8BA804AF91}" type="pres">
      <dgm:prSet presAssocID="{D6291CD7-0077-B240-8E39-EFD4AFA47411}" presName="spaceA" presStyleCnt="0"/>
      <dgm:spPr/>
    </dgm:pt>
    <dgm:pt modelId="{3F99DB69-5159-0541-A510-26811457EA92}" type="pres">
      <dgm:prSet presAssocID="{617BCC12-CA77-4E42-853B-9BE814C72C75}" presName="space" presStyleCnt="0"/>
      <dgm:spPr/>
    </dgm:pt>
    <dgm:pt modelId="{0E6C176E-3A8B-0A49-85EA-FBAAA3AFFEE0}" type="pres">
      <dgm:prSet presAssocID="{1E37BEF5-DB5A-D64C-BDE1-C88895C78602}" presName="compositeB" presStyleCnt="0"/>
      <dgm:spPr/>
    </dgm:pt>
    <dgm:pt modelId="{42AD1B34-38D2-914E-84B0-C3AED735464A}" type="pres">
      <dgm:prSet presAssocID="{1E37BEF5-DB5A-D64C-BDE1-C88895C7860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286246-ACDD-BD4F-8630-67F8251671B9}" type="pres">
      <dgm:prSet presAssocID="{1E37BEF5-DB5A-D64C-BDE1-C88895C78602}" presName="circleB" presStyleLbl="node1" presStyleIdx="5" presStyleCnt="8" custLinFactNeighborX="-3732" custLinFactNeighborY="0"/>
      <dgm:spPr/>
    </dgm:pt>
    <dgm:pt modelId="{F1F528ED-78E2-7E42-8184-B6A39D2EE383}" type="pres">
      <dgm:prSet presAssocID="{1E37BEF5-DB5A-D64C-BDE1-C88895C78602}" presName="spaceB" presStyleCnt="0"/>
      <dgm:spPr/>
    </dgm:pt>
    <dgm:pt modelId="{B8859BC6-B20B-AB4C-A3E5-8B68AFF1BEDA}" type="pres">
      <dgm:prSet presAssocID="{2F279732-70B7-D54B-B93F-72160A838E53}" presName="space" presStyleCnt="0"/>
      <dgm:spPr/>
    </dgm:pt>
    <dgm:pt modelId="{658070E3-4253-B643-B8B6-20B9156AE29C}" type="pres">
      <dgm:prSet presAssocID="{217159BA-92E5-0C41-9D91-BB7DEB47F3E4}" presName="compositeA" presStyleCnt="0"/>
      <dgm:spPr/>
    </dgm:pt>
    <dgm:pt modelId="{DC1DDC54-AA2E-CE4F-A678-854C458989C0}" type="pres">
      <dgm:prSet presAssocID="{217159BA-92E5-0C41-9D91-BB7DEB47F3E4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4D57B5-F24A-664E-870B-4F4F066A9E1C}" type="pres">
      <dgm:prSet presAssocID="{217159BA-92E5-0C41-9D91-BB7DEB47F3E4}" presName="circleA" presStyleLbl="node1" presStyleIdx="6" presStyleCnt="8"/>
      <dgm:spPr/>
    </dgm:pt>
    <dgm:pt modelId="{0286E38E-B030-E449-96CD-8094FE177FE2}" type="pres">
      <dgm:prSet presAssocID="{217159BA-92E5-0C41-9D91-BB7DEB47F3E4}" presName="spaceA" presStyleCnt="0"/>
      <dgm:spPr/>
    </dgm:pt>
    <dgm:pt modelId="{AEFBDEF1-87AC-5249-9179-EB343AD5EED4}" type="pres">
      <dgm:prSet presAssocID="{4882ABD3-E5B4-3F4C-8742-0F51E13DC5EE}" presName="space" presStyleCnt="0"/>
      <dgm:spPr/>
    </dgm:pt>
    <dgm:pt modelId="{AF4DA5BC-615A-3545-A2B6-313EB76AA4FC}" type="pres">
      <dgm:prSet presAssocID="{7E84BB89-EE53-9343-AB1A-180084F877CF}" presName="compositeB" presStyleCnt="0"/>
      <dgm:spPr/>
    </dgm:pt>
    <dgm:pt modelId="{49899DB3-ABA4-164F-A0F8-3B0C79013920}" type="pres">
      <dgm:prSet presAssocID="{7E84BB89-EE53-9343-AB1A-180084F877CF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E9ED8F-466D-234D-A716-127BB58A5CF0}" type="pres">
      <dgm:prSet presAssocID="{7E84BB89-EE53-9343-AB1A-180084F877CF}" presName="circleB" presStyleLbl="node1" presStyleIdx="7" presStyleCnt="8"/>
      <dgm:spPr/>
    </dgm:pt>
    <dgm:pt modelId="{0230200D-B0CC-A448-9643-21EB2987A66F}" type="pres">
      <dgm:prSet presAssocID="{7E84BB89-EE53-9343-AB1A-180084F877CF}" presName="spaceB" presStyleCnt="0"/>
      <dgm:spPr/>
    </dgm:pt>
  </dgm:ptLst>
  <dgm:cxnLst>
    <dgm:cxn modelId="{FBCF7506-2B2C-4486-B0F6-0DA62361F3AB}" type="presOf" srcId="{A6315775-6910-3F43-95DA-D736619D60D8}" destId="{EB894B56-BE00-CF47-9AB6-7BE9637B7CFB}" srcOrd="0" destOrd="0" presId="urn:microsoft.com/office/officeart/2005/8/layout/hProcess11"/>
    <dgm:cxn modelId="{836AA569-7B3E-3344-A173-7DD3A812EF51}" srcId="{E1698ED3-851A-2C40-8871-F0502302169F}" destId="{2419B684-E3B3-D949-A9EE-6D6DBA7AED3D}" srcOrd="1" destOrd="0" parTransId="{BDCB7FEA-BBE3-AA43-8C45-2FA6EC636FF4}" sibTransId="{CA4DFDA9-5B18-A246-B7E4-24B57BFB0031}"/>
    <dgm:cxn modelId="{4DA8EDF0-CFB9-4B86-8CAF-9C48F7BC94B2}" type="presOf" srcId="{2419B684-E3B3-D949-A9EE-6D6DBA7AED3D}" destId="{0DB3F174-DE7C-1C48-B753-84BFA3468152}" srcOrd="0" destOrd="0" presId="urn:microsoft.com/office/officeart/2005/8/layout/hProcess11"/>
    <dgm:cxn modelId="{6767407B-2990-BB49-BF3B-89671C79EF68}" srcId="{E1698ED3-851A-2C40-8871-F0502302169F}" destId="{1E37BEF5-DB5A-D64C-BDE1-C88895C78602}" srcOrd="5" destOrd="0" parTransId="{58C25CB6-1FE8-0A44-B237-3D4ADDDDF24A}" sibTransId="{2F279732-70B7-D54B-B93F-72160A838E53}"/>
    <dgm:cxn modelId="{4DCF12B2-E71F-364F-BB4F-AC420DD0C4B8}" srcId="{E1698ED3-851A-2C40-8871-F0502302169F}" destId="{217159BA-92E5-0C41-9D91-BB7DEB47F3E4}" srcOrd="6" destOrd="0" parTransId="{750B4D50-535A-164B-93BE-1AD7DA29BEAE}" sibTransId="{4882ABD3-E5B4-3F4C-8742-0F51E13DC5EE}"/>
    <dgm:cxn modelId="{3AB316A4-4082-2E47-AE99-229C0468A900}" srcId="{E1698ED3-851A-2C40-8871-F0502302169F}" destId="{D6291CD7-0077-B240-8E39-EFD4AFA47411}" srcOrd="4" destOrd="0" parTransId="{74A867CD-3652-A145-978E-319E4C0A7008}" sibTransId="{617BCC12-CA77-4E42-853B-9BE814C72C75}"/>
    <dgm:cxn modelId="{9B537279-8A43-438C-80FE-1731791E53FC}" type="presOf" srcId="{B399B28C-E51E-3843-82D3-B44BC7E17D46}" destId="{EA9064B4-E449-0C47-9286-7F17ECABC80C}" srcOrd="0" destOrd="0" presId="urn:microsoft.com/office/officeart/2005/8/layout/hProcess11"/>
    <dgm:cxn modelId="{454CAE86-E5A8-4D0F-9020-9D2CF7164F99}" type="presOf" srcId="{7E84BB89-EE53-9343-AB1A-180084F877CF}" destId="{49899DB3-ABA4-164F-A0F8-3B0C79013920}" srcOrd="0" destOrd="0" presId="urn:microsoft.com/office/officeart/2005/8/layout/hProcess11"/>
    <dgm:cxn modelId="{394D9E02-9F61-EE47-9F5A-C605C4C4354B}" srcId="{E1698ED3-851A-2C40-8871-F0502302169F}" destId="{52B6862A-2E75-AB4A-BBA2-FA1EAE9AFA73}" srcOrd="2" destOrd="0" parTransId="{2FEC2889-23C2-1749-AF09-7B1F81D30EA4}" sibTransId="{89E34A9B-02DE-4240-84C4-28F1C05BDA73}"/>
    <dgm:cxn modelId="{7726A0B6-DBEC-4633-A4DC-4ABD0F6764A4}" type="presOf" srcId="{E1698ED3-851A-2C40-8871-F0502302169F}" destId="{87299DA3-A552-6D4E-B6A8-9EE607D8B870}" srcOrd="0" destOrd="0" presId="urn:microsoft.com/office/officeart/2005/8/layout/hProcess11"/>
    <dgm:cxn modelId="{CB287460-5F4D-5144-915D-209DD8859DA6}" srcId="{E1698ED3-851A-2C40-8871-F0502302169F}" destId="{A6315775-6910-3F43-95DA-D736619D60D8}" srcOrd="3" destOrd="0" parTransId="{1740C316-CC1D-4A40-A7C8-EE640E23A490}" sibTransId="{02F500B0-94EF-4048-A4B6-EF81960E6292}"/>
    <dgm:cxn modelId="{FE4AF7CF-D256-4103-972F-B1E1009723E7}" type="presOf" srcId="{1E37BEF5-DB5A-D64C-BDE1-C88895C78602}" destId="{42AD1B34-38D2-914E-84B0-C3AED735464A}" srcOrd="0" destOrd="0" presId="urn:microsoft.com/office/officeart/2005/8/layout/hProcess11"/>
    <dgm:cxn modelId="{AAAF828F-2EBB-4485-9F54-ED2A9CB5B221}" type="presOf" srcId="{217159BA-92E5-0C41-9D91-BB7DEB47F3E4}" destId="{DC1DDC54-AA2E-CE4F-A678-854C458989C0}" srcOrd="0" destOrd="0" presId="urn:microsoft.com/office/officeart/2005/8/layout/hProcess11"/>
    <dgm:cxn modelId="{77AFAF19-4A28-284A-9E75-2774EC958C03}" srcId="{E1698ED3-851A-2C40-8871-F0502302169F}" destId="{7E84BB89-EE53-9343-AB1A-180084F877CF}" srcOrd="7" destOrd="0" parTransId="{536645A6-2F32-3B4F-AAB7-0DBD4BD16592}" sibTransId="{1BC2C55B-E529-D047-9BEC-9E0AFF4567FE}"/>
    <dgm:cxn modelId="{4419E7D8-F30B-5246-9D59-F4CA36B8E559}" srcId="{E1698ED3-851A-2C40-8871-F0502302169F}" destId="{B399B28C-E51E-3843-82D3-B44BC7E17D46}" srcOrd="0" destOrd="0" parTransId="{96A7D668-A913-1344-A1D7-7C94007A012F}" sibTransId="{66C254EC-181A-374C-BF95-42DF76AE4CFF}"/>
    <dgm:cxn modelId="{3EC2599F-259B-4700-9349-AD293ECC31DE}" type="presOf" srcId="{52B6862A-2E75-AB4A-BBA2-FA1EAE9AFA73}" destId="{98B614F8-59CA-A749-9128-41AEF42B2366}" srcOrd="0" destOrd="0" presId="urn:microsoft.com/office/officeart/2005/8/layout/hProcess11"/>
    <dgm:cxn modelId="{21EC40DB-4523-4D9E-9625-81483E906706}" type="presOf" srcId="{D6291CD7-0077-B240-8E39-EFD4AFA47411}" destId="{C28439DC-0781-5847-A646-7291246ED27A}" srcOrd="0" destOrd="0" presId="urn:microsoft.com/office/officeart/2005/8/layout/hProcess11"/>
    <dgm:cxn modelId="{DA7B7AE9-AA42-49C6-86F1-C225700BFB4A}" type="presParOf" srcId="{87299DA3-A552-6D4E-B6A8-9EE607D8B870}" destId="{4DB1D6D3-A82A-064B-9FF3-E7A29F15A85A}" srcOrd="0" destOrd="0" presId="urn:microsoft.com/office/officeart/2005/8/layout/hProcess11"/>
    <dgm:cxn modelId="{20A74DE3-25C6-4EAF-8EF2-0ABC4DAFDC16}" type="presParOf" srcId="{87299DA3-A552-6D4E-B6A8-9EE607D8B870}" destId="{5C7E7BF7-DA0F-AE4F-BF09-0BE830D5A685}" srcOrd="1" destOrd="0" presId="urn:microsoft.com/office/officeart/2005/8/layout/hProcess11"/>
    <dgm:cxn modelId="{AAF48CB6-9683-450C-98EE-A5D07E65D361}" type="presParOf" srcId="{5C7E7BF7-DA0F-AE4F-BF09-0BE830D5A685}" destId="{A18881A8-68F8-B74D-AB0A-12ED6207D423}" srcOrd="0" destOrd="0" presId="urn:microsoft.com/office/officeart/2005/8/layout/hProcess11"/>
    <dgm:cxn modelId="{D3C59864-462D-405B-8951-B9B9C9F9C44A}" type="presParOf" srcId="{A18881A8-68F8-B74D-AB0A-12ED6207D423}" destId="{EA9064B4-E449-0C47-9286-7F17ECABC80C}" srcOrd="0" destOrd="0" presId="urn:microsoft.com/office/officeart/2005/8/layout/hProcess11"/>
    <dgm:cxn modelId="{C008205E-10F6-4B39-9A78-85A2098CA0F8}" type="presParOf" srcId="{A18881A8-68F8-B74D-AB0A-12ED6207D423}" destId="{D986CAA7-4E22-6B4D-9E82-90F164B38ECF}" srcOrd="1" destOrd="0" presId="urn:microsoft.com/office/officeart/2005/8/layout/hProcess11"/>
    <dgm:cxn modelId="{878A2357-149F-46B3-A5AB-527A187E6781}" type="presParOf" srcId="{A18881A8-68F8-B74D-AB0A-12ED6207D423}" destId="{3BA3DD8F-63CC-C94D-9376-82E1316FE758}" srcOrd="2" destOrd="0" presId="urn:microsoft.com/office/officeart/2005/8/layout/hProcess11"/>
    <dgm:cxn modelId="{B5A1A200-3980-4B21-ABCC-C22942197F2D}" type="presParOf" srcId="{5C7E7BF7-DA0F-AE4F-BF09-0BE830D5A685}" destId="{1B27BC9B-54BD-B34C-9D38-BA34C5FFD54B}" srcOrd="1" destOrd="0" presId="urn:microsoft.com/office/officeart/2005/8/layout/hProcess11"/>
    <dgm:cxn modelId="{FA39CF6B-A93A-4DD8-A5CC-323AD47DC9FE}" type="presParOf" srcId="{5C7E7BF7-DA0F-AE4F-BF09-0BE830D5A685}" destId="{63D5EF5C-BA38-5342-AF64-5981AEE64052}" srcOrd="2" destOrd="0" presId="urn:microsoft.com/office/officeart/2005/8/layout/hProcess11"/>
    <dgm:cxn modelId="{8A633F15-A2EC-435B-BA3C-70A7DC867A10}" type="presParOf" srcId="{63D5EF5C-BA38-5342-AF64-5981AEE64052}" destId="{0DB3F174-DE7C-1C48-B753-84BFA3468152}" srcOrd="0" destOrd="0" presId="urn:microsoft.com/office/officeart/2005/8/layout/hProcess11"/>
    <dgm:cxn modelId="{F18A0D23-1E26-49F4-AD3F-33A8A78E3317}" type="presParOf" srcId="{63D5EF5C-BA38-5342-AF64-5981AEE64052}" destId="{091530FB-9F23-284D-9BC7-BF0CD0450C24}" srcOrd="1" destOrd="0" presId="urn:microsoft.com/office/officeart/2005/8/layout/hProcess11"/>
    <dgm:cxn modelId="{376C9F57-9156-4189-BBBE-453E22FC7239}" type="presParOf" srcId="{63D5EF5C-BA38-5342-AF64-5981AEE64052}" destId="{A9FD7164-0A99-204B-A98D-60BC553FA344}" srcOrd="2" destOrd="0" presId="urn:microsoft.com/office/officeart/2005/8/layout/hProcess11"/>
    <dgm:cxn modelId="{BC023A90-1E88-4EA2-89A4-8B00054C55B6}" type="presParOf" srcId="{5C7E7BF7-DA0F-AE4F-BF09-0BE830D5A685}" destId="{BB8E6D5D-83E9-804C-884E-824B9384C5A7}" srcOrd="3" destOrd="0" presId="urn:microsoft.com/office/officeart/2005/8/layout/hProcess11"/>
    <dgm:cxn modelId="{10E7B6B3-C38B-4940-8BC5-2E7895FFC92D}" type="presParOf" srcId="{5C7E7BF7-DA0F-AE4F-BF09-0BE830D5A685}" destId="{AA363D5C-BA5D-814F-8382-3F9FE88F428A}" srcOrd="4" destOrd="0" presId="urn:microsoft.com/office/officeart/2005/8/layout/hProcess11"/>
    <dgm:cxn modelId="{4BD7BD2A-0669-41C9-AE5C-DE42F071B251}" type="presParOf" srcId="{AA363D5C-BA5D-814F-8382-3F9FE88F428A}" destId="{98B614F8-59CA-A749-9128-41AEF42B2366}" srcOrd="0" destOrd="0" presId="urn:microsoft.com/office/officeart/2005/8/layout/hProcess11"/>
    <dgm:cxn modelId="{FA1AEE13-40A2-4D0D-9B30-D5280929E38A}" type="presParOf" srcId="{AA363D5C-BA5D-814F-8382-3F9FE88F428A}" destId="{B3BD3626-F2C2-6D4D-A527-38E90261214C}" srcOrd="1" destOrd="0" presId="urn:microsoft.com/office/officeart/2005/8/layout/hProcess11"/>
    <dgm:cxn modelId="{796C8C9A-BAA1-43A5-A101-76A2C3BE67A2}" type="presParOf" srcId="{AA363D5C-BA5D-814F-8382-3F9FE88F428A}" destId="{83304423-5424-1749-BC1B-349DCC2735B9}" srcOrd="2" destOrd="0" presId="urn:microsoft.com/office/officeart/2005/8/layout/hProcess11"/>
    <dgm:cxn modelId="{F85CC6B2-5F30-49E8-B03A-6279633CF512}" type="presParOf" srcId="{5C7E7BF7-DA0F-AE4F-BF09-0BE830D5A685}" destId="{3EF086F8-CF74-DC49-B01E-7772C212EC05}" srcOrd="5" destOrd="0" presId="urn:microsoft.com/office/officeart/2005/8/layout/hProcess11"/>
    <dgm:cxn modelId="{C8EC8B59-38D8-4B80-A05A-E67BA6A15201}" type="presParOf" srcId="{5C7E7BF7-DA0F-AE4F-BF09-0BE830D5A685}" destId="{78D81E89-F930-3340-AFF6-B45492D01437}" srcOrd="6" destOrd="0" presId="urn:microsoft.com/office/officeart/2005/8/layout/hProcess11"/>
    <dgm:cxn modelId="{E566F1EF-E24D-4963-8DE4-D161BA1AB822}" type="presParOf" srcId="{78D81E89-F930-3340-AFF6-B45492D01437}" destId="{EB894B56-BE00-CF47-9AB6-7BE9637B7CFB}" srcOrd="0" destOrd="0" presId="urn:microsoft.com/office/officeart/2005/8/layout/hProcess11"/>
    <dgm:cxn modelId="{ACC8BF49-9BA7-4F97-9570-52AE7FA217C6}" type="presParOf" srcId="{78D81E89-F930-3340-AFF6-B45492D01437}" destId="{1EAA986D-D921-384F-9000-1ACF8F691D9F}" srcOrd="1" destOrd="0" presId="urn:microsoft.com/office/officeart/2005/8/layout/hProcess11"/>
    <dgm:cxn modelId="{45D198AB-361C-4449-BE53-37FF99268B84}" type="presParOf" srcId="{78D81E89-F930-3340-AFF6-B45492D01437}" destId="{9452A922-0E00-5F4B-9EA5-55365D1FE51C}" srcOrd="2" destOrd="0" presId="urn:microsoft.com/office/officeart/2005/8/layout/hProcess11"/>
    <dgm:cxn modelId="{4ED0B47A-41FF-48B7-B3D9-C58D17B9D158}" type="presParOf" srcId="{5C7E7BF7-DA0F-AE4F-BF09-0BE830D5A685}" destId="{23ACE8AB-173E-6D4D-9888-4A347D697837}" srcOrd="7" destOrd="0" presId="urn:microsoft.com/office/officeart/2005/8/layout/hProcess11"/>
    <dgm:cxn modelId="{16944C3F-015B-4745-8F7B-FFFB19C70EEF}" type="presParOf" srcId="{5C7E7BF7-DA0F-AE4F-BF09-0BE830D5A685}" destId="{E06E2408-6081-6041-A058-4AD0AC916A35}" srcOrd="8" destOrd="0" presId="urn:microsoft.com/office/officeart/2005/8/layout/hProcess11"/>
    <dgm:cxn modelId="{39279451-320C-47CB-B4C3-9E9DAB2A5EDB}" type="presParOf" srcId="{E06E2408-6081-6041-A058-4AD0AC916A35}" destId="{C28439DC-0781-5847-A646-7291246ED27A}" srcOrd="0" destOrd="0" presId="urn:microsoft.com/office/officeart/2005/8/layout/hProcess11"/>
    <dgm:cxn modelId="{3D1C43B6-13B1-4CCB-B85A-A5B1D7ABBFE6}" type="presParOf" srcId="{E06E2408-6081-6041-A058-4AD0AC916A35}" destId="{C9DA3957-99A8-0646-9C1E-DF159C774BD9}" srcOrd="1" destOrd="0" presId="urn:microsoft.com/office/officeart/2005/8/layout/hProcess11"/>
    <dgm:cxn modelId="{08E9EF0A-F2CE-4621-A41F-DCB2F2D4F709}" type="presParOf" srcId="{E06E2408-6081-6041-A058-4AD0AC916A35}" destId="{48296C90-DB70-3844-B63A-7E8BA804AF91}" srcOrd="2" destOrd="0" presId="urn:microsoft.com/office/officeart/2005/8/layout/hProcess11"/>
    <dgm:cxn modelId="{975A5408-606A-40EF-A124-C8F3760C7DD3}" type="presParOf" srcId="{5C7E7BF7-DA0F-AE4F-BF09-0BE830D5A685}" destId="{3F99DB69-5159-0541-A510-26811457EA92}" srcOrd="9" destOrd="0" presId="urn:microsoft.com/office/officeart/2005/8/layout/hProcess11"/>
    <dgm:cxn modelId="{755A46F2-3F11-4392-A024-A2EAF39130C5}" type="presParOf" srcId="{5C7E7BF7-DA0F-AE4F-BF09-0BE830D5A685}" destId="{0E6C176E-3A8B-0A49-85EA-FBAAA3AFFEE0}" srcOrd="10" destOrd="0" presId="urn:microsoft.com/office/officeart/2005/8/layout/hProcess11"/>
    <dgm:cxn modelId="{CC07E648-1906-4B14-B746-EB9842EC957D}" type="presParOf" srcId="{0E6C176E-3A8B-0A49-85EA-FBAAA3AFFEE0}" destId="{42AD1B34-38D2-914E-84B0-C3AED735464A}" srcOrd="0" destOrd="0" presId="urn:microsoft.com/office/officeart/2005/8/layout/hProcess11"/>
    <dgm:cxn modelId="{5C6527F7-448B-40BC-8166-DB7DBC3C4ED4}" type="presParOf" srcId="{0E6C176E-3A8B-0A49-85EA-FBAAA3AFFEE0}" destId="{37286246-ACDD-BD4F-8630-67F8251671B9}" srcOrd="1" destOrd="0" presId="urn:microsoft.com/office/officeart/2005/8/layout/hProcess11"/>
    <dgm:cxn modelId="{BAD848FF-0F1B-480A-8D8D-FC49900358FC}" type="presParOf" srcId="{0E6C176E-3A8B-0A49-85EA-FBAAA3AFFEE0}" destId="{F1F528ED-78E2-7E42-8184-B6A39D2EE383}" srcOrd="2" destOrd="0" presId="urn:microsoft.com/office/officeart/2005/8/layout/hProcess11"/>
    <dgm:cxn modelId="{828EC5CF-816B-43AD-B4EE-F18A39D6EBB8}" type="presParOf" srcId="{5C7E7BF7-DA0F-AE4F-BF09-0BE830D5A685}" destId="{B8859BC6-B20B-AB4C-A3E5-8B68AFF1BEDA}" srcOrd="11" destOrd="0" presId="urn:microsoft.com/office/officeart/2005/8/layout/hProcess11"/>
    <dgm:cxn modelId="{E9BE7714-961F-484D-A08D-73BF204D89A3}" type="presParOf" srcId="{5C7E7BF7-DA0F-AE4F-BF09-0BE830D5A685}" destId="{658070E3-4253-B643-B8B6-20B9156AE29C}" srcOrd="12" destOrd="0" presId="urn:microsoft.com/office/officeart/2005/8/layout/hProcess11"/>
    <dgm:cxn modelId="{7AA254EE-AE0F-43B7-BE73-AAE5C08AB0CF}" type="presParOf" srcId="{658070E3-4253-B643-B8B6-20B9156AE29C}" destId="{DC1DDC54-AA2E-CE4F-A678-854C458989C0}" srcOrd="0" destOrd="0" presId="urn:microsoft.com/office/officeart/2005/8/layout/hProcess11"/>
    <dgm:cxn modelId="{D126302B-DDAC-469F-8BA4-455F663A8160}" type="presParOf" srcId="{658070E3-4253-B643-B8B6-20B9156AE29C}" destId="{784D57B5-F24A-664E-870B-4F4F066A9E1C}" srcOrd="1" destOrd="0" presId="urn:microsoft.com/office/officeart/2005/8/layout/hProcess11"/>
    <dgm:cxn modelId="{097B5B8E-C2A2-4035-BE70-A266B8217832}" type="presParOf" srcId="{658070E3-4253-B643-B8B6-20B9156AE29C}" destId="{0286E38E-B030-E449-96CD-8094FE177FE2}" srcOrd="2" destOrd="0" presId="urn:microsoft.com/office/officeart/2005/8/layout/hProcess11"/>
    <dgm:cxn modelId="{199E0FCE-2059-4275-A2E8-4275CEA05675}" type="presParOf" srcId="{5C7E7BF7-DA0F-AE4F-BF09-0BE830D5A685}" destId="{AEFBDEF1-87AC-5249-9179-EB343AD5EED4}" srcOrd="13" destOrd="0" presId="urn:microsoft.com/office/officeart/2005/8/layout/hProcess11"/>
    <dgm:cxn modelId="{FB1A4219-C5B5-47B6-AB03-0B0F47F03430}" type="presParOf" srcId="{5C7E7BF7-DA0F-AE4F-BF09-0BE830D5A685}" destId="{AF4DA5BC-615A-3545-A2B6-313EB76AA4FC}" srcOrd="14" destOrd="0" presId="urn:microsoft.com/office/officeart/2005/8/layout/hProcess11"/>
    <dgm:cxn modelId="{972BCBEC-E684-4A8B-8C95-64C26F9D10DD}" type="presParOf" srcId="{AF4DA5BC-615A-3545-A2B6-313EB76AA4FC}" destId="{49899DB3-ABA4-164F-A0F8-3B0C79013920}" srcOrd="0" destOrd="0" presId="urn:microsoft.com/office/officeart/2005/8/layout/hProcess11"/>
    <dgm:cxn modelId="{5EF10C76-35E9-400F-B0E8-6C61915BDC11}" type="presParOf" srcId="{AF4DA5BC-615A-3545-A2B6-313EB76AA4FC}" destId="{7BE9ED8F-466D-234D-A716-127BB58A5CF0}" srcOrd="1" destOrd="0" presId="urn:microsoft.com/office/officeart/2005/8/layout/hProcess11"/>
    <dgm:cxn modelId="{00726653-603E-4CD7-992A-B69012BEE3D7}" type="presParOf" srcId="{AF4DA5BC-615A-3545-A2B6-313EB76AA4FC}" destId="{0230200D-B0CC-A448-9643-21EB2987A66F}" srcOrd="2" destOrd="0" presId="urn:microsoft.com/office/officeart/2005/8/layout/hProcess11"/>
  </dgm:cxnLst>
  <dgm:bg>
    <a:noFill/>
  </dgm:bg>
  <dgm:whole>
    <a:ln w="38100" cmpd="sng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3E744-B1DF-8E4B-83C5-D198D4C25DDE}" type="doc">
      <dgm:prSet loTypeId="urn:microsoft.com/office/officeart/2005/8/layout/hProcess11" loCatId="" qsTypeId="urn:microsoft.com/office/officeart/2005/8/quickstyle/simple4" qsCatId="simple" csTypeId="urn:microsoft.com/office/officeart/2005/8/colors/colorful3" csCatId="colorful" phldr="1"/>
      <dgm:spPr/>
    </dgm:pt>
    <dgm:pt modelId="{80CE27E4-FA91-1347-A561-68FC03B87929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02.13 G&amp;I Panel GT13</a:t>
          </a:r>
          <a:endParaRPr lang="fr-FR" sz="1200" b="1" dirty="0">
            <a:solidFill>
              <a:srgbClr val="000000"/>
            </a:solidFill>
          </a:endParaRPr>
        </a:p>
      </dgm:t>
    </dgm:pt>
    <dgm:pt modelId="{EE85318F-720F-E147-8FC8-D2828A93EB60}" type="parTrans" cxnId="{DE2260E4-4C29-C34C-BE44-2EEA20A56BBE}">
      <dgm:prSet/>
      <dgm:spPr/>
      <dgm:t>
        <a:bodyPr/>
        <a:lstStyle/>
        <a:p>
          <a:endParaRPr lang="fr-FR"/>
        </a:p>
      </dgm:t>
    </dgm:pt>
    <dgm:pt modelId="{8C9D2E3C-E064-E246-8C6B-AF58D61CB521}" type="sibTrans" cxnId="{DE2260E4-4C29-C34C-BE44-2EEA20A56BBE}">
      <dgm:prSet/>
      <dgm:spPr/>
      <dgm:t>
        <a:bodyPr/>
        <a:lstStyle/>
        <a:p>
          <a:endParaRPr lang="fr-FR"/>
        </a:p>
      </dgm:t>
    </dgm:pt>
    <dgm:pt modelId="{D748A9A0-F514-A544-98E9-484C28169940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06.13 DH </a:t>
          </a:r>
          <a:r>
            <a:rPr lang="fr-FR" sz="1200" b="1" dirty="0" err="1" smtClean="0">
              <a:solidFill>
                <a:srgbClr val="000000"/>
              </a:solidFill>
            </a:rPr>
            <a:t>Summer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School</a:t>
          </a:r>
          <a:r>
            <a:rPr lang="fr-FR" sz="1200" b="1" dirty="0" smtClean="0">
              <a:solidFill>
                <a:srgbClr val="000000"/>
              </a:solidFill>
            </a:rPr>
            <a:t> CH</a:t>
          </a:r>
          <a:endParaRPr lang="fr-FR" sz="1200" dirty="0"/>
        </a:p>
      </dgm:t>
    </dgm:pt>
    <dgm:pt modelId="{B7C23C8F-243C-834D-9EB8-DBE8CEEA2C32}" type="parTrans" cxnId="{A29D7E17-A578-8B47-B811-61C5D87F93F0}">
      <dgm:prSet/>
      <dgm:spPr/>
      <dgm:t>
        <a:bodyPr/>
        <a:lstStyle/>
        <a:p>
          <a:endParaRPr lang="fr-FR"/>
        </a:p>
      </dgm:t>
    </dgm:pt>
    <dgm:pt modelId="{D79D7654-EDA9-174C-A55C-7DE68334D4BD}" type="sibTrans" cxnId="{A29D7E17-A578-8B47-B811-61C5D87F93F0}">
      <dgm:prSet/>
      <dgm:spPr/>
      <dgm:t>
        <a:bodyPr/>
        <a:lstStyle/>
        <a:p>
          <a:endParaRPr lang="fr-FR"/>
        </a:p>
      </dgm:t>
    </dgm:pt>
    <dgm:pt modelId="{87E77C53-00C2-A04B-89E5-CE7202F6A7FC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05.13 G&amp;I Cfp Band 18</a:t>
          </a:r>
          <a:endParaRPr lang="fr-FR" sz="1200" dirty="0"/>
        </a:p>
      </dgm:t>
    </dgm:pt>
    <dgm:pt modelId="{07A9A646-2422-164A-8F73-0710D0F927D6}" type="parTrans" cxnId="{9CA678C7-06DA-CF47-927E-378B22B7A89A}">
      <dgm:prSet/>
      <dgm:spPr/>
      <dgm:t>
        <a:bodyPr/>
        <a:lstStyle/>
        <a:p>
          <a:endParaRPr lang="fr-FR"/>
        </a:p>
      </dgm:t>
    </dgm:pt>
    <dgm:pt modelId="{48CE4475-494D-8F47-A9AB-7D20299E7B1D}" type="sibTrans" cxnId="{9CA678C7-06DA-CF47-927E-378B22B7A89A}">
      <dgm:prSet/>
      <dgm:spPr/>
      <dgm:t>
        <a:bodyPr/>
        <a:lstStyle/>
        <a:p>
          <a:endParaRPr lang="fr-FR"/>
        </a:p>
      </dgm:t>
    </dgm:pt>
    <dgm:pt modelId="{6E754D09-2EAB-D949-BCB1-F991E36ED546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02.13 UNIL LADHUL</a:t>
          </a:r>
          <a:endParaRPr lang="fr-FR" sz="1200" b="1" dirty="0">
            <a:solidFill>
              <a:srgbClr val="000000"/>
            </a:solidFill>
          </a:endParaRPr>
        </a:p>
      </dgm:t>
    </dgm:pt>
    <dgm:pt modelId="{38B8D72D-FFA2-904F-BA1E-7E2BB4D70C17}" type="parTrans" cxnId="{0FA4D547-4064-D941-B026-538F0C6897DF}">
      <dgm:prSet/>
      <dgm:spPr/>
      <dgm:t>
        <a:bodyPr/>
        <a:lstStyle/>
        <a:p>
          <a:endParaRPr lang="fr-FR"/>
        </a:p>
      </dgm:t>
    </dgm:pt>
    <dgm:pt modelId="{843FDC7D-12C7-5D49-B5AA-8298CCF72FA8}" type="sibTrans" cxnId="{0FA4D547-4064-D941-B026-538F0C6897DF}">
      <dgm:prSet/>
      <dgm:spPr/>
      <dgm:t>
        <a:bodyPr/>
        <a:lstStyle/>
        <a:p>
          <a:endParaRPr lang="fr-FR"/>
        </a:p>
      </dgm:t>
    </dgm:pt>
    <dgm:pt modelId="{B9EF00BC-ABD2-2F4C-AF62-9B91996093F9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05.13 SAGW DDZ</a:t>
          </a:r>
          <a:endParaRPr lang="fr-FR" sz="1200" b="1" dirty="0">
            <a:solidFill>
              <a:srgbClr val="000000"/>
            </a:solidFill>
          </a:endParaRPr>
        </a:p>
      </dgm:t>
    </dgm:pt>
    <dgm:pt modelId="{21FE3FF4-0E75-E247-BDB2-74179B55F008}" type="parTrans" cxnId="{2A7A6921-0AFF-114E-A453-CD8CB92B18E3}">
      <dgm:prSet/>
      <dgm:spPr/>
      <dgm:t>
        <a:bodyPr/>
        <a:lstStyle/>
        <a:p>
          <a:endParaRPr lang="fr-FR"/>
        </a:p>
      </dgm:t>
    </dgm:pt>
    <dgm:pt modelId="{9ECD505B-D64D-B543-A405-EC4369A95F82}" type="sibTrans" cxnId="{2A7A6921-0AFF-114E-A453-CD8CB92B18E3}">
      <dgm:prSet/>
      <dgm:spPr/>
      <dgm:t>
        <a:bodyPr/>
        <a:lstStyle/>
        <a:p>
          <a:endParaRPr lang="fr-FR"/>
        </a:p>
      </dgm:t>
    </dgm:pt>
    <dgm:pt modelId="{3B9E2385-0EA3-FB46-8CC5-F702B523A395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06.13 BAR DH Workshop</a:t>
          </a:r>
          <a:endParaRPr lang="fr-FR" sz="1200" dirty="0"/>
        </a:p>
      </dgm:t>
    </dgm:pt>
    <dgm:pt modelId="{D645B97E-F902-1349-B3FE-4FFF9698816E}" type="parTrans" cxnId="{748E1596-D1DC-514E-8AE6-44219864861B}">
      <dgm:prSet/>
      <dgm:spPr/>
      <dgm:t>
        <a:bodyPr/>
        <a:lstStyle/>
        <a:p>
          <a:endParaRPr lang="fr-FR"/>
        </a:p>
      </dgm:t>
    </dgm:pt>
    <dgm:pt modelId="{4D744060-19DE-4948-A730-885F8287A0FC}" type="sibTrans" cxnId="{748E1596-D1DC-514E-8AE6-44219864861B}">
      <dgm:prSet/>
      <dgm:spPr/>
      <dgm:t>
        <a:bodyPr/>
        <a:lstStyle/>
        <a:p>
          <a:endParaRPr lang="fr-FR"/>
        </a:p>
      </dgm:t>
    </dgm:pt>
    <dgm:pt modelId="{BC401AEA-50DE-F64E-A50D-3DD1C9C5BE80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02.13 EPFL Venise Time Machine</a:t>
          </a:r>
          <a:endParaRPr lang="fr-FR" sz="1200" b="1" dirty="0">
            <a:solidFill>
              <a:srgbClr val="000000"/>
            </a:solidFill>
          </a:endParaRPr>
        </a:p>
      </dgm:t>
    </dgm:pt>
    <dgm:pt modelId="{CE4C0ADF-AEB7-064D-AF4B-21A0300C93B4}" type="parTrans" cxnId="{23B80FC2-65BC-7445-AF97-385CDE681C71}">
      <dgm:prSet/>
      <dgm:spPr/>
      <dgm:t>
        <a:bodyPr/>
        <a:lstStyle/>
        <a:p>
          <a:endParaRPr lang="fr-FR"/>
        </a:p>
      </dgm:t>
    </dgm:pt>
    <dgm:pt modelId="{E0BBE3A1-BA62-634D-A959-6E10549F522C}" type="sibTrans" cxnId="{23B80FC2-65BC-7445-AF97-385CDE681C71}">
      <dgm:prSet/>
      <dgm:spPr/>
      <dgm:t>
        <a:bodyPr/>
        <a:lstStyle/>
        <a:p>
          <a:endParaRPr lang="fr-FR"/>
        </a:p>
      </dgm:t>
    </dgm:pt>
    <dgm:pt modelId="{F1A6C210-B511-1B4A-9591-BEB60F2A03D5}" type="pres">
      <dgm:prSet presAssocID="{80D3E744-B1DF-8E4B-83C5-D198D4C25DDE}" presName="Name0" presStyleCnt="0">
        <dgm:presLayoutVars>
          <dgm:dir/>
          <dgm:resizeHandles val="exact"/>
        </dgm:presLayoutVars>
      </dgm:prSet>
      <dgm:spPr/>
    </dgm:pt>
    <dgm:pt modelId="{4DD960C0-B175-DD44-B6AE-F7904CC19663}" type="pres">
      <dgm:prSet presAssocID="{80D3E744-B1DF-8E4B-83C5-D198D4C25DDE}" presName="arrow" presStyleLbl="bgShp" presStyleIdx="0" presStyleCnt="1" custLinFactNeighborY="218"/>
      <dgm:spPr/>
    </dgm:pt>
    <dgm:pt modelId="{801E1E54-1398-2447-AA3E-AF98106CCF11}" type="pres">
      <dgm:prSet presAssocID="{80D3E744-B1DF-8E4B-83C5-D198D4C25DDE}" presName="points" presStyleCnt="0"/>
      <dgm:spPr/>
    </dgm:pt>
    <dgm:pt modelId="{9012AAC7-8038-6444-B1A8-3087E31502DA}" type="pres">
      <dgm:prSet presAssocID="{80CE27E4-FA91-1347-A561-68FC03B87929}" presName="compositeA" presStyleCnt="0"/>
      <dgm:spPr/>
    </dgm:pt>
    <dgm:pt modelId="{BC9F6CB7-FEBC-8140-A0A2-C1A28FD1E556}" type="pres">
      <dgm:prSet presAssocID="{80CE27E4-FA91-1347-A561-68FC03B87929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64218-B5FD-284E-8ECC-C44293A32FB6}" type="pres">
      <dgm:prSet presAssocID="{80CE27E4-FA91-1347-A561-68FC03B87929}" presName="circleA" presStyleLbl="node1" presStyleIdx="0" presStyleCnt="7"/>
      <dgm:spPr/>
    </dgm:pt>
    <dgm:pt modelId="{662048C2-B8FF-8B40-B0B8-689C13CFA002}" type="pres">
      <dgm:prSet presAssocID="{80CE27E4-FA91-1347-A561-68FC03B87929}" presName="spaceA" presStyleCnt="0"/>
      <dgm:spPr/>
    </dgm:pt>
    <dgm:pt modelId="{85812512-3816-744B-896B-AA6910AA64F3}" type="pres">
      <dgm:prSet presAssocID="{8C9D2E3C-E064-E246-8C6B-AF58D61CB521}" presName="space" presStyleCnt="0"/>
      <dgm:spPr/>
    </dgm:pt>
    <dgm:pt modelId="{2B3B28A5-D4D1-844B-8397-5D956B52279F}" type="pres">
      <dgm:prSet presAssocID="{BC401AEA-50DE-F64E-A50D-3DD1C9C5BE80}" presName="compositeB" presStyleCnt="0"/>
      <dgm:spPr/>
    </dgm:pt>
    <dgm:pt modelId="{F765963E-C50A-3142-917D-8978992B5E91}" type="pres">
      <dgm:prSet presAssocID="{BC401AEA-50DE-F64E-A50D-3DD1C9C5BE80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A35B9-EC6F-8748-987F-6144E2ACC14E}" type="pres">
      <dgm:prSet presAssocID="{BC401AEA-50DE-F64E-A50D-3DD1C9C5BE80}" presName="circleB" presStyleLbl="node1" presStyleIdx="1" presStyleCnt="7"/>
      <dgm:spPr/>
    </dgm:pt>
    <dgm:pt modelId="{33BFCC05-5589-D845-9BB6-E27A8FFA5A6F}" type="pres">
      <dgm:prSet presAssocID="{BC401AEA-50DE-F64E-A50D-3DD1C9C5BE80}" presName="spaceB" presStyleCnt="0"/>
      <dgm:spPr/>
    </dgm:pt>
    <dgm:pt modelId="{91CE6CF1-11B6-2A45-A2EB-D797472383D7}" type="pres">
      <dgm:prSet presAssocID="{E0BBE3A1-BA62-634D-A959-6E10549F522C}" presName="space" presStyleCnt="0"/>
      <dgm:spPr/>
    </dgm:pt>
    <dgm:pt modelId="{5237E263-8FBE-A249-A29D-4E1830403F1B}" type="pres">
      <dgm:prSet presAssocID="{6E754D09-2EAB-D949-BCB1-F991E36ED546}" presName="compositeA" presStyleCnt="0"/>
      <dgm:spPr/>
    </dgm:pt>
    <dgm:pt modelId="{6E035BAC-8EC9-3241-8C0D-F947E10CE312}" type="pres">
      <dgm:prSet presAssocID="{6E754D09-2EAB-D949-BCB1-F991E36ED546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00EE0-3B27-964D-9B4E-0E032C8FA1AB}" type="pres">
      <dgm:prSet presAssocID="{6E754D09-2EAB-D949-BCB1-F991E36ED546}" presName="circleA" presStyleLbl="node1" presStyleIdx="2" presStyleCnt="7"/>
      <dgm:spPr/>
    </dgm:pt>
    <dgm:pt modelId="{720E0D0E-E8DA-4748-8B1A-2ADA625C3E57}" type="pres">
      <dgm:prSet presAssocID="{6E754D09-2EAB-D949-BCB1-F991E36ED546}" presName="spaceA" presStyleCnt="0"/>
      <dgm:spPr/>
    </dgm:pt>
    <dgm:pt modelId="{CAF53F44-4F4E-EE4C-996D-3AEE9B1FD9DE}" type="pres">
      <dgm:prSet presAssocID="{843FDC7D-12C7-5D49-B5AA-8298CCF72FA8}" presName="space" presStyleCnt="0"/>
      <dgm:spPr/>
    </dgm:pt>
    <dgm:pt modelId="{15659DB9-0229-884A-A229-45255BD7EA61}" type="pres">
      <dgm:prSet presAssocID="{B9EF00BC-ABD2-2F4C-AF62-9B91996093F9}" presName="compositeB" presStyleCnt="0"/>
      <dgm:spPr/>
    </dgm:pt>
    <dgm:pt modelId="{2ED79FE9-FADE-D043-A1A9-21BAF310BD5E}" type="pres">
      <dgm:prSet presAssocID="{B9EF00BC-ABD2-2F4C-AF62-9B91996093F9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544493-821E-8746-8E4B-B9A8974BDB6E}" type="pres">
      <dgm:prSet presAssocID="{B9EF00BC-ABD2-2F4C-AF62-9B91996093F9}" presName="circleB" presStyleLbl="node1" presStyleIdx="3" presStyleCnt="7"/>
      <dgm:spPr/>
    </dgm:pt>
    <dgm:pt modelId="{A05BCD3C-39E2-8341-92DB-234EE5BB2ECE}" type="pres">
      <dgm:prSet presAssocID="{B9EF00BC-ABD2-2F4C-AF62-9B91996093F9}" presName="spaceB" presStyleCnt="0"/>
      <dgm:spPr/>
    </dgm:pt>
    <dgm:pt modelId="{40B87072-CB36-7542-8ABB-81AA0D6ED1F1}" type="pres">
      <dgm:prSet presAssocID="{9ECD505B-D64D-B543-A405-EC4369A95F82}" presName="space" presStyleCnt="0"/>
      <dgm:spPr/>
    </dgm:pt>
    <dgm:pt modelId="{F3C015DD-2128-AB4E-8AE5-A7454C829DFD}" type="pres">
      <dgm:prSet presAssocID="{87E77C53-00C2-A04B-89E5-CE7202F6A7FC}" presName="compositeA" presStyleCnt="0"/>
      <dgm:spPr/>
    </dgm:pt>
    <dgm:pt modelId="{C887152A-9628-964B-A1E9-C27F92350497}" type="pres">
      <dgm:prSet presAssocID="{87E77C53-00C2-A04B-89E5-CE7202F6A7FC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5BFC29-D9C2-CB4F-B116-DFFA77E2E727}" type="pres">
      <dgm:prSet presAssocID="{87E77C53-00C2-A04B-89E5-CE7202F6A7FC}" presName="circleA" presStyleLbl="node1" presStyleIdx="4" presStyleCnt="7"/>
      <dgm:spPr/>
    </dgm:pt>
    <dgm:pt modelId="{BED55697-8527-6045-B781-1F1E190C385C}" type="pres">
      <dgm:prSet presAssocID="{87E77C53-00C2-A04B-89E5-CE7202F6A7FC}" presName="spaceA" presStyleCnt="0"/>
      <dgm:spPr/>
    </dgm:pt>
    <dgm:pt modelId="{72FFED53-A735-A544-B3C2-EAFED9C020BF}" type="pres">
      <dgm:prSet presAssocID="{48CE4475-494D-8F47-A9AB-7D20299E7B1D}" presName="space" presStyleCnt="0"/>
      <dgm:spPr/>
    </dgm:pt>
    <dgm:pt modelId="{0278BDAE-6170-1948-BA63-8DAA96B91ECD}" type="pres">
      <dgm:prSet presAssocID="{3B9E2385-0EA3-FB46-8CC5-F702B523A395}" presName="compositeB" presStyleCnt="0"/>
      <dgm:spPr/>
    </dgm:pt>
    <dgm:pt modelId="{4121158C-27A5-084E-8400-5CE149F593D0}" type="pres">
      <dgm:prSet presAssocID="{3B9E2385-0EA3-FB46-8CC5-F702B523A395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342FA1-516F-CD49-BDA9-9390F93FB4DC}" type="pres">
      <dgm:prSet presAssocID="{3B9E2385-0EA3-FB46-8CC5-F702B523A395}" presName="circleB" presStyleLbl="node1" presStyleIdx="5" presStyleCnt="7"/>
      <dgm:spPr/>
    </dgm:pt>
    <dgm:pt modelId="{3615CA18-8991-BF4A-90EC-3DA38F43EA47}" type="pres">
      <dgm:prSet presAssocID="{3B9E2385-0EA3-FB46-8CC5-F702B523A395}" presName="spaceB" presStyleCnt="0"/>
      <dgm:spPr/>
    </dgm:pt>
    <dgm:pt modelId="{25B7BDBD-7625-E94A-917F-F54F6A81D204}" type="pres">
      <dgm:prSet presAssocID="{4D744060-19DE-4948-A730-885F8287A0FC}" presName="space" presStyleCnt="0"/>
      <dgm:spPr/>
    </dgm:pt>
    <dgm:pt modelId="{41E27872-CF50-494E-A93F-AFA7BE92A42E}" type="pres">
      <dgm:prSet presAssocID="{D748A9A0-F514-A544-98E9-484C28169940}" presName="compositeA" presStyleCnt="0"/>
      <dgm:spPr/>
    </dgm:pt>
    <dgm:pt modelId="{22510DE7-2E8F-7947-825E-3AACB3ED9C5C}" type="pres">
      <dgm:prSet presAssocID="{D748A9A0-F514-A544-98E9-484C28169940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1B7936-692D-8549-96BC-93BE2F613862}" type="pres">
      <dgm:prSet presAssocID="{D748A9A0-F514-A544-98E9-484C28169940}" presName="circleA" presStyleLbl="node1" presStyleIdx="6" presStyleCnt="7"/>
      <dgm:spPr/>
    </dgm:pt>
    <dgm:pt modelId="{AD8020A4-4403-6246-B559-03F09DA1E757}" type="pres">
      <dgm:prSet presAssocID="{D748A9A0-F514-A544-98E9-484C28169940}" presName="spaceA" presStyleCnt="0"/>
      <dgm:spPr/>
    </dgm:pt>
  </dgm:ptLst>
  <dgm:cxnLst>
    <dgm:cxn modelId="{9CA678C7-06DA-CF47-927E-378B22B7A89A}" srcId="{80D3E744-B1DF-8E4B-83C5-D198D4C25DDE}" destId="{87E77C53-00C2-A04B-89E5-CE7202F6A7FC}" srcOrd="4" destOrd="0" parTransId="{07A9A646-2422-164A-8F73-0710D0F927D6}" sibTransId="{48CE4475-494D-8F47-A9AB-7D20299E7B1D}"/>
    <dgm:cxn modelId="{5CF4D48F-87CA-419D-92EC-C744CB492F0E}" type="presOf" srcId="{3B9E2385-0EA3-FB46-8CC5-F702B523A395}" destId="{4121158C-27A5-084E-8400-5CE149F593D0}" srcOrd="0" destOrd="0" presId="urn:microsoft.com/office/officeart/2005/8/layout/hProcess11"/>
    <dgm:cxn modelId="{0FA4D547-4064-D941-B026-538F0C6897DF}" srcId="{80D3E744-B1DF-8E4B-83C5-D198D4C25DDE}" destId="{6E754D09-2EAB-D949-BCB1-F991E36ED546}" srcOrd="2" destOrd="0" parTransId="{38B8D72D-FFA2-904F-BA1E-7E2BB4D70C17}" sibTransId="{843FDC7D-12C7-5D49-B5AA-8298CCF72FA8}"/>
    <dgm:cxn modelId="{2A7A6921-0AFF-114E-A453-CD8CB92B18E3}" srcId="{80D3E744-B1DF-8E4B-83C5-D198D4C25DDE}" destId="{B9EF00BC-ABD2-2F4C-AF62-9B91996093F9}" srcOrd="3" destOrd="0" parTransId="{21FE3FF4-0E75-E247-BDB2-74179B55F008}" sibTransId="{9ECD505B-D64D-B543-A405-EC4369A95F82}"/>
    <dgm:cxn modelId="{748E1596-D1DC-514E-8AE6-44219864861B}" srcId="{80D3E744-B1DF-8E4B-83C5-D198D4C25DDE}" destId="{3B9E2385-0EA3-FB46-8CC5-F702B523A395}" srcOrd="5" destOrd="0" parTransId="{D645B97E-F902-1349-B3FE-4FFF9698816E}" sibTransId="{4D744060-19DE-4948-A730-885F8287A0FC}"/>
    <dgm:cxn modelId="{6445A24B-14FD-48C7-95C6-8DCDDE660640}" type="presOf" srcId="{6E754D09-2EAB-D949-BCB1-F991E36ED546}" destId="{6E035BAC-8EC9-3241-8C0D-F947E10CE312}" srcOrd="0" destOrd="0" presId="urn:microsoft.com/office/officeart/2005/8/layout/hProcess11"/>
    <dgm:cxn modelId="{15C0FB48-063F-4126-B6FD-F7522673601B}" type="presOf" srcId="{80CE27E4-FA91-1347-A561-68FC03B87929}" destId="{BC9F6CB7-FEBC-8140-A0A2-C1A28FD1E556}" srcOrd="0" destOrd="0" presId="urn:microsoft.com/office/officeart/2005/8/layout/hProcess11"/>
    <dgm:cxn modelId="{5907289D-33AC-45D0-9CE0-68CCFF29B03B}" type="presOf" srcId="{D748A9A0-F514-A544-98E9-484C28169940}" destId="{22510DE7-2E8F-7947-825E-3AACB3ED9C5C}" srcOrd="0" destOrd="0" presId="urn:microsoft.com/office/officeart/2005/8/layout/hProcess11"/>
    <dgm:cxn modelId="{305A06E1-BFE6-4CA9-998E-164D3985CD82}" type="presOf" srcId="{87E77C53-00C2-A04B-89E5-CE7202F6A7FC}" destId="{C887152A-9628-964B-A1E9-C27F92350497}" srcOrd="0" destOrd="0" presId="urn:microsoft.com/office/officeart/2005/8/layout/hProcess11"/>
    <dgm:cxn modelId="{23B80FC2-65BC-7445-AF97-385CDE681C71}" srcId="{80D3E744-B1DF-8E4B-83C5-D198D4C25DDE}" destId="{BC401AEA-50DE-F64E-A50D-3DD1C9C5BE80}" srcOrd="1" destOrd="0" parTransId="{CE4C0ADF-AEB7-064D-AF4B-21A0300C93B4}" sibTransId="{E0BBE3A1-BA62-634D-A959-6E10549F522C}"/>
    <dgm:cxn modelId="{DE2260E4-4C29-C34C-BE44-2EEA20A56BBE}" srcId="{80D3E744-B1DF-8E4B-83C5-D198D4C25DDE}" destId="{80CE27E4-FA91-1347-A561-68FC03B87929}" srcOrd="0" destOrd="0" parTransId="{EE85318F-720F-E147-8FC8-D2828A93EB60}" sibTransId="{8C9D2E3C-E064-E246-8C6B-AF58D61CB521}"/>
    <dgm:cxn modelId="{A29D7E17-A578-8B47-B811-61C5D87F93F0}" srcId="{80D3E744-B1DF-8E4B-83C5-D198D4C25DDE}" destId="{D748A9A0-F514-A544-98E9-484C28169940}" srcOrd="6" destOrd="0" parTransId="{B7C23C8F-243C-834D-9EB8-DBE8CEEA2C32}" sibTransId="{D79D7654-EDA9-174C-A55C-7DE68334D4BD}"/>
    <dgm:cxn modelId="{C5F18238-033E-4832-98ED-D2D1EF487CF5}" type="presOf" srcId="{BC401AEA-50DE-F64E-A50D-3DD1C9C5BE80}" destId="{F765963E-C50A-3142-917D-8978992B5E91}" srcOrd="0" destOrd="0" presId="urn:microsoft.com/office/officeart/2005/8/layout/hProcess11"/>
    <dgm:cxn modelId="{EB30EEC5-7F4E-415E-9464-6EC21698804D}" type="presOf" srcId="{B9EF00BC-ABD2-2F4C-AF62-9B91996093F9}" destId="{2ED79FE9-FADE-D043-A1A9-21BAF310BD5E}" srcOrd="0" destOrd="0" presId="urn:microsoft.com/office/officeart/2005/8/layout/hProcess11"/>
    <dgm:cxn modelId="{A8882D35-C603-4802-BA09-673AE7E81437}" type="presOf" srcId="{80D3E744-B1DF-8E4B-83C5-D198D4C25DDE}" destId="{F1A6C210-B511-1B4A-9591-BEB60F2A03D5}" srcOrd="0" destOrd="0" presId="urn:microsoft.com/office/officeart/2005/8/layout/hProcess11"/>
    <dgm:cxn modelId="{569F1835-3FE4-4700-A27B-2ED3598F6D13}" type="presParOf" srcId="{F1A6C210-B511-1B4A-9591-BEB60F2A03D5}" destId="{4DD960C0-B175-DD44-B6AE-F7904CC19663}" srcOrd="0" destOrd="0" presId="urn:microsoft.com/office/officeart/2005/8/layout/hProcess11"/>
    <dgm:cxn modelId="{526CE820-A6F5-445F-B9F8-D99DEA177D09}" type="presParOf" srcId="{F1A6C210-B511-1B4A-9591-BEB60F2A03D5}" destId="{801E1E54-1398-2447-AA3E-AF98106CCF11}" srcOrd="1" destOrd="0" presId="urn:microsoft.com/office/officeart/2005/8/layout/hProcess11"/>
    <dgm:cxn modelId="{92BE26B9-11AB-4E1A-8FB1-7D59E0A18660}" type="presParOf" srcId="{801E1E54-1398-2447-AA3E-AF98106CCF11}" destId="{9012AAC7-8038-6444-B1A8-3087E31502DA}" srcOrd="0" destOrd="0" presId="urn:microsoft.com/office/officeart/2005/8/layout/hProcess11"/>
    <dgm:cxn modelId="{DFE55279-E8DB-44EF-8CE3-02C9CD323438}" type="presParOf" srcId="{9012AAC7-8038-6444-B1A8-3087E31502DA}" destId="{BC9F6CB7-FEBC-8140-A0A2-C1A28FD1E556}" srcOrd="0" destOrd="0" presId="urn:microsoft.com/office/officeart/2005/8/layout/hProcess11"/>
    <dgm:cxn modelId="{6283EEBF-453F-4094-B997-A44126157987}" type="presParOf" srcId="{9012AAC7-8038-6444-B1A8-3087E31502DA}" destId="{D7364218-B5FD-284E-8ECC-C44293A32FB6}" srcOrd="1" destOrd="0" presId="urn:microsoft.com/office/officeart/2005/8/layout/hProcess11"/>
    <dgm:cxn modelId="{305BA5F8-99BB-4A5F-A3B0-0F0204AC7EB0}" type="presParOf" srcId="{9012AAC7-8038-6444-B1A8-3087E31502DA}" destId="{662048C2-B8FF-8B40-B0B8-689C13CFA002}" srcOrd="2" destOrd="0" presId="urn:microsoft.com/office/officeart/2005/8/layout/hProcess11"/>
    <dgm:cxn modelId="{932FF142-6D9A-45A6-ADC7-3E5AE2F03AB7}" type="presParOf" srcId="{801E1E54-1398-2447-AA3E-AF98106CCF11}" destId="{85812512-3816-744B-896B-AA6910AA64F3}" srcOrd="1" destOrd="0" presId="urn:microsoft.com/office/officeart/2005/8/layout/hProcess11"/>
    <dgm:cxn modelId="{914BE94D-3D87-48CF-8B2D-1BBB86BF09E3}" type="presParOf" srcId="{801E1E54-1398-2447-AA3E-AF98106CCF11}" destId="{2B3B28A5-D4D1-844B-8397-5D956B52279F}" srcOrd="2" destOrd="0" presId="urn:microsoft.com/office/officeart/2005/8/layout/hProcess11"/>
    <dgm:cxn modelId="{79AE118A-3B2B-4AE1-B8C5-8080980BE1D7}" type="presParOf" srcId="{2B3B28A5-D4D1-844B-8397-5D956B52279F}" destId="{F765963E-C50A-3142-917D-8978992B5E91}" srcOrd="0" destOrd="0" presId="urn:microsoft.com/office/officeart/2005/8/layout/hProcess11"/>
    <dgm:cxn modelId="{9EE6D843-4ADD-498C-814D-B698A84EFB59}" type="presParOf" srcId="{2B3B28A5-D4D1-844B-8397-5D956B52279F}" destId="{C69A35B9-EC6F-8748-987F-6144E2ACC14E}" srcOrd="1" destOrd="0" presId="urn:microsoft.com/office/officeart/2005/8/layout/hProcess11"/>
    <dgm:cxn modelId="{669E7DF6-B224-4D1C-A440-29821E176C47}" type="presParOf" srcId="{2B3B28A5-D4D1-844B-8397-5D956B52279F}" destId="{33BFCC05-5589-D845-9BB6-E27A8FFA5A6F}" srcOrd="2" destOrd="0" presId="urn:microsoft.com/office/officeart/2005/8/layout/hProcess11"/>
    <dgm:cxn modelId="{35EEFAEF-EED4-4D12-A22F-0046441826F9}" type="presParOf" srcId="{801E1E54-1398-2447-AA3E-AF98106CCF11}" destId="{91CE6CF1-11B6-2A45-A2EB-D797472383D7}" srcOrd="3" destOrd="0" presId="urn:microsoft.com/office/officeart/2005/8/layout/hProcess11"/>
    <dgm:cxn modelId="{6FB9A909-2139-4B65-9E55-82217140EBFD}" type="presParOf" srcId="{801E1E54-1398-2447-AA3E-AF98106CCF11}" destId="{5237E263-8FBE-A249-A29D-4E1830403F1B}" srcOrd="4" destOrd="0" presId="urn:microsoft.com/office/officeart/2005/8/layout/hProcess11"/>
    <dgm:cxn modelId="{1CCB6D67-22A9-4E6D-A6DA-D8C995E6C75B}" type="presParOf" srcId="{5237E263-8FBE-A249-A29D-4E1830403F1B}" destId="{6E035BAC-8EC9-3241-8C0D-F947E10CE312}" srcOrd="0" destOrd="0" presId="urn:microsoft.com/office/officeart/2005/8/layout/hProcess11"/>
    <dgm:cxn modelId="{BA8CD1C8-6B20-4F9E-ACB0-0E221898F0D3}" type="presParOf" srcId="{5237E263-8FBE-A249-A29D-4E1830403F1B}" destId="{86700EE0-3B27-964D-9B4E-0E032C8FA1AB}" srcOrd="1" destOrd="0" presId="urn:microsoft.com/office/officeart/2005/8/layout/hProcess11"/>
    <dgm:cxn modelId="{63E7363F-1080-4BEC-99DC-3837A30D236D}" type="presParOf" srcId="{5237E263-8FBE-A249-A29D-4E1830403F1B}" destId="{720E0D0E-E8DA-4748-8B1A-2ADA625C3E57}" srcOrd="2" destOrd="0" presId="urn:microsoft.com/office/officeart/2005/8/layout/hProcess11"/>
    <dgm:cxn modelId="{07AFF100-062C-44FF-B3E7-107CE22A3654}" type="presParOf" srcId="{801E1E54-1398-2447-AA3E-AF98106CCF11}" destId="{CAF53F44-4F4E-EE4C-996D-3AEE9B1FD9DE}" srcOrd="5" destOrd="0" presId="urn:microsoft.com/office/officeart/2005/8/layout/hProcess11"/>
    <dgm:cxn modelId="{9693B8AC-763E-4AA0-A65D-3DF73ADBBB18}" type="presParOf" srcId="{801E1E54-1398-2447-AA3E-AF98106CCF11}" destId="{15659DB9-0229-884A-A229-45255BD7EA61}" srcOrd="6" destOrd="0" presId="urn:microsoft.com/office/officeart/2005/8/layout/hProcess11"/>
    <dgm:cxn modelId="{38FD2B1B-7E86-47FC-ACBD-B38B60EAB503}" type="presParOf" srcId="{15659DB9-0229-884A-A229-45255BD7EA61}" destId="{2ED79FE9-FADE-D043-A1A9-21BAF310BD5E}" srcOrd="0" destOrd="0" presId="urn:microsoft.com/office/officeart/2005/8/layout/hProcess11"/>
    <dgm:cxn modelId="{D2436DA8-0D7D-4453-8021-7AE2ED607C41}" type="presParOf" srcId="{15659DB9-0229-884A-A229-45255BD7EA61}" destId="{E3544493-821E-8746-8E4B-B9A8974BDB6E}" srcOrd="1" destOrd="0" presId="urn:microsoft.com/office/officeart/2005/8/layout/hProcess11"/>
    <dgm:cxn modelId="{3F4B01D8-7B5D-4422-A3A2-EF9C4B860E07}" type="presParOf" srcId="{15659DB9-0229-884A-A229-45255BD7EA61}" destId="{A05BCD3C-39E2-8341-92DB-234EE5BB2ECE}" srcOrd="2" destOrd="0" presId="urn:microsoft.com/office/officeart/2005/8/layout/hProcess11"/>
    <dgm:cxn modelId="{335DE582-DFFF-4E36-A3F0-B712A8800825}" type="presParOf" srcId="{801E1E54-1398-2447-AA3E-AF98106CCF11}" destId="{40B87072-CB36-7542-8ABB-81AA0D6ED1F1}" srcOrd="7" destOrd="0" presId="urn:microsoft.com/office/officeart/2005/8/layout/hProcess11"/>
    <dgm:cxn modelId="{08283FBA-F05D-4CF4-96AB-AAD1E3C8925E}" type="presParOf" srcId="{801E1E54-1398-2447-AA3E-AF98106CCF11}" destId="{F3C015DD-2128-AB4E-8AE5-A7454C829DFD}" srcOrd="8" destOrd="0" presId="urn:microsoft.com/office/officeart/2005/8/layout/hProcess11"/>
    <dgm:cxn modelId="{2B05BDE7-C6FA-4AE1-A02B-42A4CCC288A8}" type="presParOf" srcId="{F3C015DD-2128-AB4E-8AE5-A7454C829DFD}" destId="{C887152A-9628-964B-A1E9-C27F92350497}" srcOrd="0" destOrd="0" presId="urn:microsoft.com/office/officeart/2005/8/layout/hProcess11"/>
    <dgm:cxn modelId="{75C634EB-FAA4-40A7-8562-AD9DA7604650}" type="presParOf" srcId="{F3C015DD-2128-AB4E-8AE5-A7454C829DFD}" destId="{AF5BFC29-D9C2-CB4F-B116-DFFA77E2E727}" srcOrd="1" destOrd="0" presId="urn:microsoft.com/office/officeart/2005/8/layout/hProcess11"/>
    <dgm:cxn modelId="{A2E661D2-123A-44EC-A524-E0B47247518D}" type="presParOf" srcId="{F3C015DD-2128-AB4E-8AE5-A7454C829DFD}" destId="{BED55697-8527-6045-B781-1F1E190C385C}" srcOrd="2" destOrd="0" presId="urn:microsoft.com/office/officeart/2005/8/layout/hProcess11"/>
    <dgm:cxn modelId="{E337B82A-A68D-43D2-9D0D-CE006324AEC3}" type="presParOf" srcId="{801E1E54-1398-2447-AA3E-AF98106CCF11}" destId="{72FFED53-A735-A544-B3C2-EAFED9C020BF}" srcOrd="9" destOrd="0" presId="urn:microsoft.com/office/officeart/2005/8/layout/hProcess11"/>
    <dgm:cxn modelId="{8E9DC336-2C70-45B0-805D-4FECA1D85003}" type="presParOf" srcId="{801E1E54-1398-2447-AA3E-AF98106CCF11}" destId="{0278BDAE-6170-1948-BA63-8DAA96B91ECD}" srcOrd="10" destOrd="0" presId="urn:microsoft.com/office/officeart/2005/8/layout/hProcess11"/>
    <dgm:cxn modelId="{2B9AECDB-4E9D-4985-810F-F5139645B3DA}" type="presParOf" srcId="{0278BDAE-6170-1948-BA63-8DAA96B91ECD}" destId="{4121158C-27A5-084E-8400-5CE149F593D0}" srcOrd="0" destOrd="0" presId="urn:microsoft.com/office/officeart/2005/8/layout/hProcess11"/>
    <dgm:cxn modelId="{CD073E23-EDE3-4C0F-B5A6-0036784539A6}" type="presParOf" srcId="{0278BDAE-6170-1948-BA63-8DAA96B91ECD}" destId="{54342FA1-516F-CD49-BDA9-9390F93FB4DC}" srcOrd="1" destOrd="0" presId="urn:microsoft.com/office/officeart/2005/8/layout/hProcess11"/>
    <dgm:cxn modelId="{DCA4527C-9290-405F-955E-3AB6266EAA60}" type="presParOf" srcId="{0278BDAE-6170-1948-BA63-8DAA96B91ECD}" destId="{3615CA18-8991-BF4A-90EC-3DA38F43EA47}" srcOrd="2" destOrd="0" presId="urn:microsoft.com/office/officeart/2005/8/layout/hProcess11"/>
    <dgm:cxn modelId="{49FF0C18-29A7-4A78-87F1-E5257C53AB3D}" type="presParOf" srcId="{801E1E54-1398-2447-AA3E-AF98106CCF11}" destId="{25B7BDBD-7625-E94A-917F-F54F6A81D204}" srcOrd="11" destOrd="0" presId="urn:microsoft.com/office/officeart/2005/8/layout/hProcess11"/>
    <dgm:cxn modelId="{7EF443F7-02C2-48A0-B5C2-8B238FE1FD5C}" type="presParOf" srcId="{801E1E54-1398-2447-AA3E-AF98106CCF11}" destId="{41E27872-CF50-494E-A93F-AFA7BE92A42E}" srcOrd="12" destOrd="0" presId="urn:microsoft.com/office/officeart/2005/8/layout/hProcess11"/>
    <dgm:cxn modelId="{BFCEDD43-F318-4028-9641-C6399FB4FDCA}" type="presParOf" srcId="{41E27872-CF50-494E-A93F-AFA7BE92A42E}" destId="{22510DE7-2E8F-7947-825E-3AACB3ED9C5C}" srcOrd="0" destOrd="0" presId="urn:microsoft.com/office/officeart/2005/8/layout/hProcess11"/>
    <dgm:cxn modelId="{F004AF64-D700-4988-91A0-7774C47BE500}" type="presParOf" srcId="{41E27872-CF50-494E-A93F-AFA7BE92A42E}" destId="{B11B7936-692D-8549-96BC-93BE2F613862}" srcOrd="1" destOrd="0" presId="urn:microsoft.com/office/officeart/2005/8/layout/hProcess11"/>
    <dgm:cxn modelId="{E043EE18-681D-4F77-B2D6-F4F71A674264}" type="presParOf" srcId="{41E27872-CF50-494E-A93F-AFA7BE92A42E}" destId="{AD8020A4-4403-6246-B559-03F09DA1E75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50FEA-88EF-EF40-ACDF-7BEFA4DDA6D7}" type="doc">
      <dgm:prSet loTypeId="urn:microsoft.com/office/officeart/2005/8/layout/hProcess11" loCatId="" qsTypeId="urn:microsoft.com/office/officeart/2005/8/quickstyle/simple4" qsCatId="simple" csTypeId="urn:microsoft.com/office/officeart/2005/8/colors/colorful3" csCatId="colorful" phldr="1"/>
      <dgm:spPr/>
    </dgm:pt>
    <dgm:pt modelId="{D285FE56-EDE5-7C48-98E9-74CA94B2D90E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11.13 SAGW </a:t>
          </a:r>
          <a:r>
            <a:rPr lang="fr-FR" sz="1200" b="1" dirty="0" err="1" smtClean="0">
              <a:solidFill>
                <a:srgbClr val="000000"/>
              </a:solidFill>
            </a:rPr>
            <a:t>Tagung</a:t>
          </a:r>
          <a:endParaRPr lang="fr-FR" sz="1200" b="1" dirty="0">
            <a:solidFill>
              <a:srgbClr val="000000"/>
            </a:solidFill>
          </a:endParaRPr>
        </a:p>
      </dgm:t>
    </dgm:pt>
    <dgm:pt modelId="{43030365-AB6C-1A4F-824B-97F7E0B59389}" type="parTrans" cxnId="{BF1F72C5-F9B2-CE40-950F-C050A3CF9407}">
      <dgm:prSet/>
      <dgm:spPr/>
      <dgm:t>
        <a:bodyPr/>
        <a:lstStyle/>
        <a:p>
          <a:endParaRPr lang="fr-FR"/>
        </a:p>
      </dgm:t>
    </dgm:pt>
    <dgm:pt modelId="{B1999EEB-1F2C-2148-9E69-56C829C95649}" type="sibTrans" cxnId="{BF1F72C5-F9B2-CE40-950F-C050A3CF9407}">
      <dgm:prSet/>
      <dgm:spPr/>
      <dgm:t>
        <a:bodyPr/>
        <a:lstStyle/>
        <a:p>
          <a:endParaRPr lang="fr-FR"/>
        </a:p>
      </dgm:t>
    </dgm:pt>
    <dgm:pt modelId="{2F241E4B-6770-FF41-A9AF-57C7FF31EA04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07.14 UNIL &amp; EPFL DH 2014</a:t>
          </a:r>
          <a:endParaRPr lang="fr-FR" sz="1200" b="1" dirty="0">
            <a:solidFill>
              <a:srgbClr val="000000"/>
            </a:solidFill>
          </a:endParaRPr>
        </a:p>
      </dgm:t>
    </dgm:pt>
    <dgm:pt modelId="{6B32315C-08C2-BA4E-A8B0-EB09DE543914}" type="parTrans" cxnId="{B9C59372-8CB2-6047-91C3-915B34930DF9}">
      <dgm:prSet/>
      <dgm:spPr/>
      <dgm:t>
        <a:bodyPr/>
        <a:lstStyle/>
        <a:p>
          <a:endParaRPr lang="fr-FR"/>
        </a:p>
      </dgm:t>
    </dgm:pt>
    <dgm:pt modelId="{02BDD500-5ECD-4A4D-BBD8-17D3FBB04C1A}" type="sibTrans" cxnId="{B9C59372-8CB2-6047-91C3-915B34930DF9}">
      <dgm:prSet/>
      <dgm:spPr/>
      <dgm:t>
        <a:bodyPr/>
        <a:lstStyle/>
        <a:p>
          <a:endParaRPr lang="fr-FR"/>
        </a:p>
      </dgm:t>
    </dgm:pt>
    <dgm:pt modelId="{F912ADF0-7BB0-6A48-A7DF-3B3BCFD7D987}">
      <dgm:prSet phldrT="[Text]"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10.13 </a:t>
          </a:r>
          <a:r>
            <a:rPr lang="fr-FR" sz="1200" b="1" dirty="0" err="1" smtClean="0">
              <a:solidFill>
                <a:srgbClr val="000000"/>
              </a:solidFill>
            </a:rPr>
            <a:t>Memoriav</a:t>
          </a:r>
          <a:r>
            <a:rPr lang="fr-FR" sz="1200" b="1" dirty="0" smtClean="0">
              <a:solidFill>
                <a:srgbClr val="000000"/>
              </a:solidFill>
            </a:rPr>
            <a:t> </a:t>
          </a:r>
          <a:r>
            <a:rPr lang="fr-FR" sz="1200" b="1" dirty="0" err="1" smtClean="0">
              <a:solidFill>
                <a:srgbClr val="000000"/>
              </a:solidFill>
            </a:rPr>
            <a:t>Tagung</a:t>
          </a:r>
          <a:endParaRPr lang="fr-FR" sz="1200" dirty="0"/>
        </a:p>
      </dgm:t>
    </dgm:pt>
    <dgm:pt modelId="{73DB3DA5-6BD3-8E45-AF3D-D62AC4ABDB1B}" type="parTrans" cxnId="{80B370C5-D204-4949-9EE2-7789240EB1D6}">
      <dgm:prSet/>
      <dgm:spPr/>
      <dgm:t>
        <a:bodyPr/>
        <a:lstStyle/>
        <a:p>
          <a:endParaRPr lang="fr-FR"/>
        </a:p>
      </dgm:t>
    </dgm:pt>
    <dgm:pt modelId="{8B061645-8237-CD4D-B315-BCFF5037E786}" type="sibTrans" cxnId="{80B370C5-D204-4949-9EE2-7789240EB1D6}">
      <dgm:prSet/>
      <dgm:spPr/>
      <dgm:t>
        <a:bodyPr/>
        <a:lstStyle/>
        <a:p>
          <a:endParaRPr lang="fr-FR"/>
        </a:p>
      </dgm:t>
    </dgm:pt>
    <dgm:pt modelId="{A7B822AD-A9BC-7744-B11B-4C02B395A83F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10.13 UNIL Humanités délivrées</a:t>
          </a:r>
          <a:endParaRPr lang="fr-FR" sz="1200" b="1" dirty="0">
            <a:solidFill>
              <a:srgbClr val="000000"/>
            </a:solidFill>
          </a:endParaRPr>
        </a:p>
      </dgm:t>
    </dgm:pt>
    <dgm:pt modelId="{55D6806E-19E9-E448-B31E-00C37026952B}" type="parTrans" cxnId="{2A6C8AF3-7012-994F-8610-3345F99251E8}">
      <dgm:prSet/>
      <dgm:spPr/>
      <dgm:t>
        <a:bodyPr/>
        <a:lstStyle/>
        <a:p>
          <a:endParaRPr lang="fr-FR"/>
        </a:p>
      </dgm:t>
    </dgm:pt>
    <dgm:pt modelId="{49B9CADA-5651-C740-A4F2-B913D3559293}" type="sibTrans" cxnId="{2A6C8AF3-7012-994F-8610-3345F99251E8}">
      <dgm:prSet/>
      <dgm:spPr/>
      <dgm:t>
        <a:bodyPr/>
        <a:lstStyle/>
        <a:p>
          <a:endParaRPr lang="fr-FR"/>
        </a:p>
      </dgm:t>
    </dgm:pt>
    <dgm:pt modelId="{174541DA-0869-1449-9C29-236FFB9DF03C}">
      <dgm:prSet custT="1"/>
      <dgm:spPr/>
      <dgm:t>
        <a:bodyPr/>
        <a:lstStyle/>
        <a:p>
          <a:r>
            <a:rPr lang="fr-FR" sz="1200" b="1" dirty="0" smtClean="0">
              <a:solidFill>
                <a:srgbClr val="000000"/>
              </a:solidFill>
            </a:rPr>
            <a:t>09.13 UNIBE </a:t>
          </a:r>
          <a:r>
            <a:rPr lang="fr-FR" sz="1200" b="1" dirty="0" err="1" smtClean="0">
              <a:solidFill>
                <a:srgbClr val="000000"/>
              </a:solidFill>
            </a:rPr>
            <a:t>Kompetenzzentrum</a:t>
          </a:r>
          <a:endParaRPr lang="fr-FR" sz="1200" b="1" dirty="0">
            <a:solidFill>
              <a:srgbClr val="000000"/>
            </a:solidFill>
          </a:endParaRPr>
        </a:p>
      </dgm:t>
    </dgm:pt>
    <dgm:pt modelId="{1851E81A-2712-8A48-8322-C9FFB4E958B4}" type="parTrans" cxnId="{D4A8E3E3-4662-D44F-AC15-AE7847FF39B2}">
      <dgm:prSet/>
      <dgm:spPr/>
    </dgm:pt>
    <dgm:pt modelId="{5DE63B07-ED3B-A849-8381-B34F92CC06FE}" type="sibTrans" cxnId="{D4A8E3E3-4662-D44F-AC15-AE7847FF39B2}">
      <dgm:prSet/>
      <dgm:spPr/>
    </dgm:pt>
    <dgm:pt modelId="{8326628E-406E-2D42-A02B-7CEF51B69932}" type="pres">
      <dgm:prSet presAssocID="{BA750FEA-88EF-EF40-ACDF-7BEFA4DDA6D7}" presName="Name0" presStyleCnt="0">
        <dgm:presLayoutVars>
          <dgm:dir/>
          <dgm:resizeHandles val="exact"/>
        </dgm:presLayoutVars>
      </dgm:prSet>
      <dgm:spPr/>
    </dgm:pt>
    <dgm:pt modelId="{FCC516AE-DBDB-6F40-A5A4-EFE9E5A67F70}" type="pres">
      <dgm:prSet presAssocID="{BA750FEA-88EF-EF40-ACDF-7BEFA4DDA6D7}" presName="arrow" presStyleLbl="bgShp" presStyleIdx="0" presStyleCnt="1" custScaleY="88166"/>
      <dgm:spPr/>
    </dgm:pt>
    <dgm:pt modelId="{7A17984A-19E6-6145-9703-B99BA31C12B1}" type="pres">
      <dgm:prSet presAssocID="{BA750FEA-88EF-EF40-ACDF-7BEFA4DDA6D7}" presName="points" presStyleCnt="0"/>
      <dgm:spPr/>
    </dgm:pt>
    <dgm:pt modelId="{3D38C4F6-F5C1-8745-90DF-CA03485DBBBD}" type="pres">
      <dgm:prSet presAssocID="{174541DA-0869-1449-9C29-236FFB9DF03C}" presName="compositeA" presStyleCnt="0"/>
      <dgm:spPr/>
    </dgm:pt>
    <dgm:pt modelId="{8F1869AC-B1DA-E645-8B43-C3A886F8C8F9}" type="pres">
      <dgm:prSet presAssocID="{174541DA-0869-1449-9C29-236FFB9DF03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21D251-45C5-2A47-B27F-2DE40AA08053}" type="pres">
      <dgm:prSet presAssocID="{174541DA-0869-1449-9C29-236FFB9DF03C}" presName="circleA" presStyleLbl="node1" presStyleIdx="0" presStyleCnt="5"/>
      <dgm:spPr/>
    </dgm:pt>
    <dgm:pt modelId="{C9E9E7BC-D591-7641-AA93-13700678EBE0}" type="pres">
      <dgm:prSet presAssocID="{174541DA-0869-1449-9C29-236FFB9DF03C}" presName="spaceA" presStyleCnt="0"/>
      <dgm:spPr/>
    </dgm:pt>
    <dgm:pt modelId="{38907A81-BE5E-A34E-9EC0-C30DD681DD6F}" type="pres">
      <dgm:prSet presAssocID="{5DE63B07-ED3B-A849-8381-B34F92CC06FE}" presName="space" presStyleCnt="0"/>
      <dgm:spPr/>
    </dgm:pt>
    <dgm:pt modelId="{10DF19B0-3CED-E541-8CF9-322F2EA67F83}" type="pres">
      <dgm:prSet presAssocID="{A7B822AD-A9BC-7744-B11B-4C02B395A83F}" presName="compositeB" presStyleCnt="0"/>
      <dgm:spPr/>
    </dgm:pt>
    <dgm:pt modelId="{4348F4B4-C8CE-1741-A5C9-69B2B5A9901E}" type="pres">
      <dgm:prSet presAssocID="{A7B822AD-A9BC-7744-B11B-4C02B395A83F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FE013-902C-2B44-9A47-597373BB56F9}" type="pres">
      <dgm:prSet presAssocID="{A7B822AD-A9BC-7744-B11B-4C02B395A83F}" presName="circleB" presStyleLbl="node1" presStyleIdx="1" presStyleCnt="5"/>
      <dgm:spPr/>
    </dgm:pt>
    <dgm:pt modelId="{4CED7712-27C1-1C41-89E1-A608FAAA83E2}" type="pres">
      <dgm:prSet presAssocID="{A7B822AD-A9BC-7744-B11B-4C02B395A83F}" presName="spaceB" presStyleCnt="0"/>
      <dgm:spPr/>
    </dgm:pt>
    <dgm:pt modelId="{1920C0DE-5816-D742-B6CA-D1568BA8E76C}" type="pres">
      <dgm:prSet presAssocID="{49B9CADA-5651-C740-A4F2-B913D3559293}" presName="space" presStyleCnt="0"/>
      <dgm:spPr/>
    </dgm:pt>
    <dgm:pt modelId="{4B589E50-B634-DE4F-AF64-9F19532249D1}" type="pres">
      <dgm:prSet presAssocID="{F912ADF0-7BB0-6A48-A7DF-3B3BCFD7D987}" presName="compositeA" presStyleCnt="0"/>
      <dgm:spPr/>
    </dgm:pt>
    <dgm:pt modelId="{3C6BF15A-AC49-2C4D-8BAC-4F34FAEB0401}" type="pres">
      <dgm:prSet presAssocID="{F912ADF0-7BB0-6A48-A7DF-3B3BCFD7D98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6F801-E57A-3944-9AF5-C109A90A81AD}" type="pres">
      <dgm:prSet presAssocID="{F912ADF0-7BB0-6A48-A7DF-3B3BCFD7D987}" presName="circleA" presStyleLbl="node1" presStyleIdx="2" presStyleCnt="5"/>
      <dgm:spPr/>
    </dgm:pt>
    <dgm:pt modelId="{C4AFBE7F-32EA-F047-A42D-E1536FB27F28}" type="pres">
      <dgm:prSet presAssocID="{F912ADF0-7BB0-6A48-A7DF-3B3BCFD7D987}" presName="spaceA" presStyleCnt="0"/>
      <dgm:spPr/>
    </dgm:pt>
    <dgm:pt modelId="{BA17A203-8898-7F4A-90B3-3FAC52924965}" type="pres">
      <dgm:prSet presAssocID="{8B061645-8237-CD4D-B315-BCFF5037E786}" presName="space" presStyleCnt="0"/>
      <dgm:spPr/>
    </dgm:pt>
    <dgm:pt modelId="{A4438838-1D58-514D-8747-BBC8F8A25D04}" type="pres">
      <dgm:prSet presAssocID="{D285FE56-EDE5-7C48-98E9-74CA94B2D90E}" presName="compositeB" presStyleCnt="0"/>
      <dgm:spPr/>
    </dgm:pt>
    <dgm:pt modelId="{9F27513F-FFA8-A141-B054-AC7ACEC39A63}" type="pres">
      <dgm:prSet presAssocID="{D285FE56-EDE5-7C48-98E9-74CA94B2D90E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C374D7-9AE8-0844-A1FE-4A0B03552C7E}" type="pres">
      <dgm:prSet presAssocID="{D285FE56-EDE5-7C48-98E9-74CA94B2D90E}" presName="circleB" presStyleLbl="node1" presStyleIdx="3" presStyleCnt="5"/>
      <dgm:spPr/>
    </dgm:pt>
    <dgm:pt modelId="{7ED1EDC2-6B38-5641-AE75-E9B628CEE299}" type="pres">
      <dgm:prSet presAssocID="{D285FE56-EDE5-7C48-98E9-74CA94B2D90E}" presName="spaceB" presStyleCnt="0"/>
      <dgm:spPr/>
    </dgm:pt>
    <dgm:pt modelId="{22CDD4BA-C413-B04D-BEC7-7E175376C563}" type="pres">
      <dgm:prSet presAssocID="{B1999EEB-1F2C-2148-9E69-56C829C95649}" presName="space" presStyleCnt="0"/>
      <dgm:spPr/>
    </dgm:pt>
    <dgm:pt modelId="{393A5EDF-F175-6646-A22C-C3653898E663}" type="pres">
      <dgm:prSet presAssocID="{2F241E4B-6770-FF41-A9AF-57C7FF31EA04}" presName="compositeA" presStyleCnt="0"/>
      <dgm:spPr/>
    </dgm:pt>
    <dgm:pt modelId="{ABF5BD47-FD40-D840-9DA9-FA73F6B1BA9B}" type="pres">
      <dgm:prSet presAssocID="{2F241E4B-6770-FF41-A9AF-57C7FF31EA0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3766C6-B60D-9041-9FCC-CB264FDF82A1}" type="pres">
      <dgm:prSet presAssocID="{2F241E4B-6770-FF41-A9AF-57C7FF31EA04}" presName="circleA" presStyleLbl="node1" presStyleIdx="4" presStyleCnt="5"/>
      <dgm:spPr/>
    </dgm:pt>
    <dgm:pt modelId="{A8684EDA-03A5-AB45-A571-C538574210FA}" type="pres">
      <dgm:prSet presAssocID="{2F241E4B-6770-FF41-A9AF-57C7FF31EA04}" presName="spaceA" presStyleCnt="0"/>
      <dgm:spPr/>
    </dgm:pt>
  </dgm:ptLst>
  <dgm:cxnLst>
    <dgm:cxn modelId="{FD84726B-DE82-416B-BEFC-7C79385060F0}" type="presOf" srcId="{F912ADF0-7BB0-6A48-A7DF-3B3BCFD7D987}" destId="{3C6BF15A-AC49-2C4D-8BAC-4F34FAEB0401}" srcOrd="0" destOrd="0" presId="urn:microsoft.com/office/officeart/2005/8/layout/hProcess11"/>
    <dgm:cxn modelId="{AFD587B4-500A-4A3F-9A7E-F12BB426D691}" type="presOf" srcId="{174541DA-0869-1449-9C29-236FFB9DF03C}" destId="{8F1869AC-B1DA-E645-8B43-C3A886F8C8F9}" srcOrd="0" destOrd="0" presId="urn:microsoft.com/office/officeart/2005/8/layout/hProcess11"/>
    <dgm:cxn modelId="{B13D32FE-9495-4948-BAC4-896E7973B437}" type="presOf" srcId="{2F241E4B-6770-FF41-A9AF-57C7FF31EA04}" destId="{ABF5BD47-FD40-D840-9DA9-FA73F6B1BA9B}" srcOrd="0" destOrd="0" presId="urn:microsoft.com/office/officeart/2005/8/layout/hProcess11"/>
    <dgm:cxn modelId="{08DEBEB3-2BAF-4E14-9030-B8B1147132EF}" type="presOf" srcId="{A7B822AD-A9BC-7744-B11B-4C02B395A83F}" destId="{4348F4B4-C8CE-1741-A5C9-69B2B5A9901E}" srcOrd="0" destOrd="0" presId="urn:microsoft.com/office/officeart/2005/8/layout/hProcess11"/>
    <dgm:cxn modelId="{B9C59372-8CB2-6047-91C3-915B34930DF9}" srcId="{BA750FEA-88EF-EF40-ACDF-7BEFA4DDA6D7}" destId="{2F241E4B-6770-FF41-A9AF-57C7FF31EA04}" srcOrd="4" destOrd="0" parTransId="{6B32315C-08C2-BA4E-A8B0-EB09DE543914}" sibTransId="{02BDD500-5ECD-4A4D-BBD8-17D3FBB04C1A}"/>
    <dgm:cxn modelId="{D4A8E3E3-4662-D44F-AC15-AE7847FF39B2}" srcId="{BA750FEA-88EF-EF40-ACDF-7BEFA4DDA6D7}" destId="{174541DA-0869-1449-9C29-236FFB9DF03C}" srcOrd="0" destOrd="0" parTransId="{1851E81A-2712-8A48-8322-C9FFB4E958B4}" sibTransId="{5DE63B07-ED3B-A849-8381-B34F92CC06FE}"/>
    <dgm:cxn modelId="{2A6C8AF3-7012-994F-8610-3345F99251E8}" srcId="{BA750FEA-88EF-EF40-ACDF-7BEFA4DDA6D7}" destId="{A7B822AD-A9BC-7744-B11B-4C02B395A83F}" srcOrd="1" destOrd="0" parTransId="{55D6806E-19E9-E448-B31E-00C37026952B}" sibTransId="{49B9CADA-5651-C740-A4F2-B913D3559293}"/>
    <dgm:cxn modelId="{FCF2202E-D042-4C2E-BBB2-18C033863940}" type="presOf" srcId="{D285FE56-EDE5-7C48-98E9-74CA94B2D90E}" destId="{9F27513F-FFA8-A141-B054-AC7ACEC39A63}" srcOrd="0" destOrd="0" presId="urn:microsoft.com/office/officeart/2005/8/layout/hProcess11"/>
    <dgm:cxn modelId="{80B370C5-D204-4949-9EE2-7789240EB1D6}" srcId="{BA750FEA-88EF-EF40-ACDF-7BEFA4DDA6D7}" destId="{F912ADF0-7BB0-6A48-A7DF-3B3BCFD7D987}" srcOrd="2" destOrd="0" parTransId="{73DB3DA5-6BD3-8E45-AF3D-D62AC4ABDB1B}" sibTransId="{8B061645-8237-CD4D-B315-BCFF5037E786}"/>
    <dgm:cxn modelId="{BF1F72C5-F9B2-CE40-950F-C050A3CF9407}" srcId="{BA750FEA-88EF-EF40-ACDF-7BEFA4DDA6D7}" destId="{D285FE56-EDE5-7C48-98E9-74CA94B2D90E}" srcOrd="3" destOrd="0" parTransId="{43030365-AB6C-1A4F-824B-97F7E0B59389}" sibTransId="{B1999EEB-1F2C-2148-9E69-56C829C95649}"/>
    <dgm:cxn modelId="{FDB1AECB-7AA3-4A76-A283-7FB31E192D73}" type="presOf" srcId="{BA750FEA-88EF-EF40-ACDF-7BEFA4DDA6D7}" destId="{8326628E-406E-2D42-A02B-7CEF51B69932}" srcOrd="0" destOrd="0" presId="urn:microsoft.com/office/officeart/2005/8/layout/hProcess11"/>
    <dgm:cxn modelId="{04908352-437F-4AB6-8FC2-09696234F524}" type="presParOf" srcId="{8326628E-406E-2D42-A02B-7CEF51B69932}" destId="{FCC516AE-DBDB-6F40-A5A4-EFE9E5A67F70}" srcOrd="0" destOrd="0" presId="urn:microsoft.com/office/officeart/2005/8/layout/hProcess11"/>
    <dgm:cxn modelId="{AA880DD9-A56C-472F-BD6F-307F62063D5F}" type="presParOf" srcId="{8326628E-406E-2D42-A02B-7CEF51B69932}" destId="{7A17984A-19E6-6145-9703-B99BA31C12B1}" srcOrd="1" destOrd="0" presId="urn:microsoft.com/office/officeart/2005/8/layout/hProcess11"/>
    <dgm:cxn modelId="{3E26EC2D-1621-41BF-B402-792C1CB14F74}" type="presParOf" srcId="{7A17984A-19E6-6145-9703-B99BA31C12B1}" destId="{3D38C4F6-F5C1-8745-90DF-CA03485DBBBD}" srcOrd="0" destOrd="0" presId="urn:microsoft.com/office/officeart/2005/8/layout/hProcess11"/>
    <dgm:cxn modelId="{EBA977FC-2633-49EC-8F2E-58B632E5F485}" type="presParOf" srcId="{3D38C4F6-F5C1-8745-90DF-CA03485DBBBD}" destId="{8F1869AC-B1DA-E645-8B43-C3A886F8C8F9}" srcOrd="0" destOrd="0" presId="urn:microsoft.com/office/officeart/2005/8/layout/hProcess11"/>
    <dgm:cxn modelId="{9CD18E88-05EC-4387-B57C-C68EEBDBA1D6}" type="presParOf" srcId="{3D38C4F6-F5C1-8745-90DF-CA03485DBBBD}" destId="{1221D251-45C5-2A47-B27F-2DE40AA08053}" srcOrd="1" destOrd="0" presId="urn:microsoft.com/office/officeart/2005/8/layout/hProcess11"/>
    <dgm:cxn modelId="{9825FE2D-0580-4615-B13E-17F98C9919E7}" type="presParOf" srcId="{3D38C4F6-F5C1-8745-90DF-CA03485DBBBD}" destId="{C9E9E7BC-D591-7641-AA93-13700678EBE0}" srcOrd="2" destOrd="0" presId="urn:microsoft.com/office/officeart/2005/8/layout/hProcess11"/>
    <dgm:cxn modelId="{E6BE1F47-59DE-4CD3-8DBA-2651420D1AD9}" type="presParOf" srcId="{7A17984A-19E6-6145-9703-B99BA31C12B1}" destId="{38907A81-BE5E-A34E-9EC0-C30DD681DD6F}" srcOrd="1" destOrd="0" presId="urn:microsoft.com/office/officeart/2005/8/layout/hProcess11"/>
    <dgm:cxn modelId="{A223C93E-5ABA-41A8-B716-A3926C558877}" type="presParOf" srcId="{7A17984A-19E6-6145-9703-B99BA31C12B1}" destId="{10DF19B0-3CED-E541-8CF9-322F2EA67F83}" srcOrd="2" destOrd="0" presId="urn:microsoft.com/office/officeart/2005/8/layout/hProcess11"/>
    <dgm:cxn modelId="{45302BE5-23AC-4F64-B8FB-32FA900D7894}" type="presParOf" srcId="{10DF19B0-3CED-E541-8CF9-322F2EA67F83}" destId="{4348F4B4-C8CE-1741-A5C9-69B2B5A9901E}" srcOrd="0" destOrd="0" presId="urn:microsoft.com/office/officeart/2005/8/layout/hProcess11"/>
    <dgm:cxn modelId="{DC40D5DF-5CCD-4FF2-9A1D-455BA9EA700B}" type="presParOf" srcId="{10DF19B0-3CED-E541-8CF9-322F2EA67F83}" destId="{5FAFE013-902C-2B44-9A47-597373BB56F9}" srcOrd="1" destOrd="0" presId="urn:microsoft.com/office/officeart/2005/8/layout/hProcess11"/>
    <dgm:cxn modelId="{C114826D-8A1A-43D3-8D83-F778A6DB040D}" type="presParOf" srcId="{10DF19B0-3CED-E541-8CF9-322F2EA67F83}" destId="{4CED7712-27C1-1C41-89E1-A608FAAA83E2}" srcOrd="2" destOrd="0" presId="urn:microsoft.com/office/officeart/2005/8/layout/hProcess11"/>
    <dgm:cxn modelId="{FE6680BC-75DD-47B4-B8C6-96B4C207CD1C}" type="presParOf" srcId="{7A17984A-19E6-6145-9703-B99BA31C12B1}" destId="{1920C0DE-5816-D742-B6CA-D1568BA8E76C}" srcOrd="3" destOrd="0" presId="urn:microsoft.com/office/officeart/2005/8/layout/hProcess11"/>
    <dgm:cxn modelId="{5D31EBE5-97DB-4155-9A3E-654CCE906624}" type="presParOf" srcId="{7A17984A-19E6-6145-9703-B99BA31C12B1}" destId="{4B589E50-B634-DE4F-AF64-9F19532249D1}" srcOrd="4" destOrd="0" presId="urn:microsoft.com/office/officeart/2005/8/layout/hProcess11"/>
    <dgm:cxn modelId="{A314F016-FD7D-4A03-A857-C14936F1B14D}" type="presParOf" srcId="{4B589E50-B634-DE4F-AF64-9F19532249D1}" destId="{3C6BF15A-AC49-2C4D-8BAC-4F34FAEB0401}" srcOrd="0" destOrd="0" presId="urn:microsoft.com/office/officeart/2005/8/layout/hProcess11"/>
    <dgm:cxn modelId="{891B8C90-8C7C-4D1D-B0B8-196198A505C3}" type="presParOf" srcId="{4B589E50-B634-DE4F-AF64-9F19532249D1}" destId="{3C46F801-E57A-3944-9AF5-C109A90A81AD}" srcOrd="1" destOrd="0" presId="urn:microsoft.com/office/officeart/2005/8/layout/hProcess11"/>
    <dgm:cxn modelId="{9898B5EF-263C-4BE1-AA14-30B727027EBA}" type="presParOf" srcId="{4B589E50-B634-DE4F-AF64-9F19532249D1}" destId="{C4AFBE7F-32EA-F047-A42D-E1536FB27F28}" srcOrd="2" destOrd="0" presId="urn:microsoft.com/office/officeart/2005/8/layout/hProcess11"/>
    <dgm:cxn modelId="{3A7F0F64-AD85-4C25-B0AA-380F48D1D411}" type="presParOf" srcId="{7A17984A-19E6-6145-9703-B99BA31C12B1}" destId="{BA17A203-8898-7F4A-90B3-3FAC52924965}" srcOrd="5" destOrd="0" presId="urn:microsoft.com/office/officeart/2005/8/layout/hProcess11"/>
    <dgm:cxn modelId="{93354C86-A4E8-402A-A4CE-E00AE2029D08}" type="presParOf" srcId="{7A17984A-19E6-6145-9703-B99BA31C12B1}" destId="{A4438838-1D58-514D-8747-BBC8F8A25D04}" srcOrd="6" destOrd="0" presId="urn:microsoft.com/office/officeart/2005/8/layout/hProcess11"/>
    <dgm:cxn modelId="{D26D7671-5F3A-4BD3-90AD-8FF7240C81C7}" type="presParOf" srcId="{A4438838-1D58-514D-8747-BBC8F8A25D04}" destId="{9F27513F-FFA8-A141-B054-AC7ACEC39A63}" srcOrd="0" destOrd="0" presId="urn:microsoft.com/office/officeart/2005/8/layout/hProcess11"/>
    <dgm:cxn modelId="{11EAB768-CF04-432B-9547-1223C3422738}" type="presParOf" srcId="{A4438838-1D58-514D-8747-BBC8F8A25D04}" destId="{A3C374D7-9AE8-0844-A1FE-4A0B03552C7E}" srcOrd="1" destOrd="0" presId="urn:microsoft.com/office/officeart/2005/8/layout/hProcess11"/>
    <dgm:cxn modelId="{E650F104-4B7B-4DD6-BB16-A3184AF4F8DF}" type="presParOf" srcId="{A4438838-1D58-514D-8747-BBC8F8A25D04}" destId="{7ED1EDC2-6B38-5641-AE75-E9B628CEE299}" srcOrd="2" destOrd="0" presId="urn:microsoft.com/office/officeart/2005/8/layout/hProcess11"/>
    <dgm:cxn modelId="{C9C6A8FB-0D3C-493B-982A-5BC66498E1D4}" type="presParOf" srcId="{7A17984A-19E6-6145-9703-B99BA31C12B1}" destId="{22CDD4BA-C413-B04D-BEC7-7E175376C563}" srcOrd="7" destOrd="0" presId="urn:microsoft.com/office/officeart/2005/8/layout/hProcess11"/>
    <dgm:cxn modelId="{372BA1D5-1EC1-462F-AB71-8F4ED8972F9B}" type="presParOf" srcId="{7A17984A-19E6-6145-9703-B99BA31C12B1}" destId="{393A5EDF-F175-6646-A22C-C3653898E663}" srcOrd="8" destOrd="0" presId="urn:microsoft.com/office/officeart/2005/8/layout/hProcess11"/>
    <dgm:cxn modelId="{ED49A6FF-7422-4757-AF31-2D3D8AE3E33F}" type="presParOf" srcId="{393A5EDF-F175-6646-A22C-C3653898E663}" destId="{ABF5BD47-FD40-D840-9DA9-FA73F6B1BA9B}" srcOrd="0" destOrd="0" presId="urn:microsoft.com/office/officeart/2005/8/layout/hProcess11"/>
    <dgm:cxn modelId="{1F07CC45-AB7D-409E-985D-A4EA87A58770}" type="presParOf" srcId="{393A5EDF-F175-6646-A22C-C3653898E663}" destId="{4F3766C6-B60D-9041-9FCC-CB264FDF82A1}" srcOrd="1" destOrd="0" presId="urn:microsoft.com/office/officeart/2005/8/layout/hProcess11"/>
    <dgm:cxn modelId="{B7577A7C-D9D0-4E83-B1A0-17D57B265C48}" type="presParOf" srcId="{393A5EDF-F175-6646-A22C-C3653898E663}" destId="{A8684EDA-03A5-AB45-A571-C538574210F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50FEA-88EF-EF40-ACDF-7BEFA4DDA6D7}" type="doc">
      <dgm:prSet loTypeId="urn:microsoft.com/office/officeart/2005/8/layout/hProcess11" loCatId="" qsTypeId="urn:microsoft.com/office/officeart/2005/8/quickstyle/simple4" qsCatId="simple" csTypeId="urn:microsoft.com/office/officeart/2005/8/colors/colorful3" csCatId="colorful" phldr="1"/>
      <dgm:spPr/>
    </dgm:pt>
    <dgm:pt modelId="{8326628E-406E-2D42-A02B-7CEF51B69932}" type="pres">
      <dgm:prSet presAssocID="{BA750FEA-88EF-EF40-ACDF-7BEFA4DDA6D7}" presName="Name0" presStyleCnt="0">
        <dgm:presLayoutVars>
          <dgm:dir/>
          <dgm:resizeHandles val="exact"/>
        </dgm:presLayoutVars>
      </dgm:prSet>
      <dgm:spPr/>
    </dgm:pt>
    <dgm:pt modelId="{FCC516AE-DBDB-6F40-A5A4-EFE9E5A67F70}" type="pres">
      <dgm:prSet presAssocID="{BA750FEA-88EF-EF40-ACDF-7BEFA4DDA6D7}" presName="arrow" presStyleLbl="bgShp" presStyleIdx="0" presStyleCnt="1" custScaleX="116785" custScaleY="127172"/>
      <dgm:spPr/>
    </dgm:pt>
    <dgm:pt modelId="{7A17984A-19E6-6145-9703-B99BA31C12B1}" type="pres">
      <dgm:prSet presAssocID="{BA750FEA-88EF-EF40-ACDF-7BEFA4DDA6D7}" presName="points" presStyleCnt="0"/>
      <dgm:spPr/>
    </dgm:pt>
  </dgm:ptLst>
  <dgm:cxnLst>
    <dgm:cxn modelId="{B14A92DE-75F4-4956-B329-188A5EDE32F3}" type="presOf" srcId="{BA750FEA-88EF-EF40-ACDF-7BEFA4DDA6D7}" destId="{8326628E-406E-2D42-A02B-7CEF51B69932}" srcOrd="0" destOrd="0" presId="urn:microsoft.com/office/officeart/2005/8/layout/hProcess11"/>
    <dgm:cxn modelId="{4A539819-EEBE-4A63-AF9F-2FF58C60551E}" type="presParOf" srcId="{8326628E-406E-2D42-A02B-7CEF51B69932}" destId="{FCC516AE-DBDB-6F40-A5A4-EFE9E5A67F70}" srcOrd="0" destOrd="0" presId="urn:microsoft.com/office/officeart/2005/8/layout/hProcess11"/>
    <dgm:cxn modelId="{7C9E0BAE-A9D5-4802-A082-0B9413EA11D7}" type="presParOf" srcId="{8326628E-406E-2D42-A02B-7CEF51B69932}" destId="{7A17984A-19E6-6145-9703-B99BA31C12B1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1D6D3-A82A-064B-9FF3-E7A29F15A85A}">
      <dsp:nvSpPr>
        <dsp:cNvPr id="0" name=""/>
        <dsp:cNvSpPr/>
      </dsp:nvSpPr>
      <dsp:spPr>
        <a:xfrm>
          <a:off x="0" y="1838053"/>
          <a:ext cx="9144000" cy="132850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064B4-E449-0C47-9286-7F17ECABC80C}">
      <dsp:nvSpPr>
        <dsp:cNvPr id="0" name=""/>
        <dsp:cNvSpPr/>
      </dsp:nvSpPr>
      <dsp:spPr>
        <a:xfrm>
          <a:off x="142686" y="0"/>
          <a:ext cx="1143876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08.11 UNIL Humanités Digitales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142686" y="0"/>
        <a:ext cx="1143876" cy="2001844"/>
      </dsp:txXfrm>
    </dsp:sp>
    <dsp:sp modelId="{D986CAA7-4E22-6B4D-9E82-90F164B38ECF}">
      <dsp:nvSpPr>
        <dsp:cNvPr id="0" name=""/>
        <dsp:cNvSpPr/>
      </dsp:nvSpPr>
      <dsp:spPr>
        <a:xfrm>
          <a:off x="321997" y="225207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B3F174-DE7C-1C48-B753-84BFA3468152}">
      <dsp:nvSpPr>
        <dsp:cNvPr id="0" name=""/>
        <dsp:cNvSpPr/>
      </dsp:nvSpPr>
      <dsp:spPr>
        <a:xfrm>
          <a:off x="1181738" y="3002767"/>
          <a:ext cx="1133920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11.11 </a:t>
          </a:r>
          <a:r>
            <a:rPr lang="fr-FR" sz="1200" b="1" kern="1200" dirty="0" err="1" smtClean="0">
              <a:solidFill>
                <a:srgbClr val="000000"/>
              </a:solidFill>
            </a:rPr>
            <a:t>Thatcamp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Switzerland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1181738" y="3002767"/>
        <a:ext cx="1133920" cy="2001844"/>
      </dsp:txXfrm>
    </dsp:sp>
    <dsp:sp modelId="{091530FB-9F23-284D-9BC7-BF0CD0450C24}">
      <dsp:nvSpPr>
        <dsp:cNvPr id="0" name=""/>
        <dsp:cNvSpPr/>
      </dsp:nvSpPr>
      <dsp:spPr>
        <a:xfrm>
          <a:off x="1498467" y="225207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797282"/>
                <a:satOff val="-4367"/>
                <a:lumOff val="13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797282"/>
                <a:satOff val="-4367"/>
                <a:lumOff val="13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614F8-59CA-A749-9128-41AEF42B2366}">
      <dsp:nvSpPr>
        <dsp:cNvPr id="0" name=""/>
        <dsp:cNvSpPr/>
      </dsp:nvSpPr>
      <dsp:spPr>
        <a:xfrm>
          <a:off x="2353230" y="9098"/>
          <a:ext cx="995671" cy="196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01.12 NCCR Digital Cultures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2353230" y="9098"/>
        <a:ext cx="995671" cy="1965451"/>
      </dsp:txXfrm>
    </dsp:sp>
    <dsp:sp modelId="{B3BD3626-F2C2-6D4D-A527-38E90261214C}">
      <dsp:nvSpPr>
        <dsp:cNvPr id="0" name=""/>
        <dsp:cNvSpPr/>
      </dsp:nvSpPr>
      <dsp:spPr>
        <a:xfrm>
          <a:off x="2600835" y="2242977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1594564"/>
                <a:satOff val="-8735"/>
                <a:lumOff val="26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594564"/>
                <a:satOff val="-8735"/>
                <a:lumOff val="26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94B56-BE00-CF47-9AB6-7BE9637B7CFB}">
      <dsp:nvSpPr>
        <dsp:cNvPr id="0" name=""/>
        <dsp:cNvSpPr/>
      </dsp:nvSpPr>
      <dsp:spPr>
        <a:xfrm>
          <a:off x="3386473" y="3002767"/>
          <a:ext cx="1057319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02.12 SAGW Bulletin DH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3386473" y="3002767"/>
        <a:ext cx="1057319" cy="2001844"/>
      </dsp:txXfrm>
    </dsp:sp>
    <dsp:sp modelId="{1EAA986D-D921-384F-9000-1ACF8F691D9F}">
      <dsp:nvSpPr>
        <dsp:cNvPr id="0" name=""/>
        <dsp:cNvSpPr/>
      </dsp:nvSpPr>
      <dsp:spPr>
        <a:xfrm>
          <a:off x="3664902" y="225207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2391845"/>
                <a:satOff val="-13102"/>
                <a:lumOff val="40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2391845"/>
                <a:satOff val="-13102"/>
                <a:lumOff val="40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439DC-0781-5847-A646-7291246ED27A}">
      <dsp:nvSpPr>
        <dsp:cNvPr id="0" name=""/>
        <dsp:cNvSpPr/>
      </dsp:nvSpPr>
      <dsp:spPr>
        <a:xfrm>
          <a:off x="4481364" y="0"/>
          <a:ext cx="1380931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04.12 </a:t>
          </a:r>
          <a:r>
            <a:rPr lang="fr-FR" sz="1200" b="1" kern="1200" dirty="0" err="1" smtClean="0">
              <a:solidFill>
                <a:srgbClr val="000000"/>
              </a:solidFill>
            </a:rPr>
            <a:t>infoclio.ch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Presenting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History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Onine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4481364" y="0"/>
        <a:ext cx="1380931" cy="2001844"/>
      </dsp:txXfrm>
    </dsp:sp>
    <dsp:sp modelId="{C9DA3957-99A8-0646-9C1E-DF159C774BD9}">
      <dsp:nvSpPr>
        <dsp:cNvPr id="0" name=""/>
        <dsp:cNvSpPr/>
      </dsp:nvSpPr>
      <dsp:spPr>
        <a:xfrm>
          <a:off x="4902922" y="221472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3189127"/>
                <a:satOff val="-17469"/>
                <a:lumOff val="53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189127"/>
                <a:satOff val="-17469"/>
                <a:lumOff val="53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D1B34-38D2-914E-84B0-C3AED735464A}">
      <dsp:nvSpPr>
        <dsp:cNvPr id="0" name=""/>
        <dsp:cNvSpPr/>
      </dsp:nvSpPr>
      <dsp:spPr>
        <a:xfrm>
          <a:off x="5899867" y="3002767"/>
          <a:ext cx="751433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08.12 EPFL DH </a:t>
          </a:r>
          <a:r>
            <a:rPr lang="fr-FR" sz="1200" b="1" kern="1200" dirty="0" err="1" smtClean="0">
              <a:solidFill>
                <a:srgbClr val="000000"/>
              </a:solidFill>
            </a:rPr>
            <a:t>Lab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5899867" y="3002767"/>
        <a:ext cx="751433" cy="2001844"/>
      </dsp:txXfrm>
    </dsp:sp>
    <dsp:sp modelId="{37286246-ACDD-BD4F-8630-67F8251671B9}">
      <dsp:nvSpPr>
        <dsp:cNvPr id="0" name=""/>
        <dsp:cNvSpPr/>
      </dsp:nvSpPr>
      <dsp:spPr>
        <a:xfrm>
          <a:off x="6006675" y="225207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3986409"/>
                <a:satOff val="-21836"/>
                <a:lumOff val="672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986409"/>
                <a:satOff val="-21836"/>
                <a:lumOff val="672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DDC54-AA2E-CE4F-A678-854C458989C0}">
      <dsp:nvSpPr>
        <dsp:cNvPr id="0" name=""/>
        <dsp:cNvSpPr/>
      </dsp:nvSpPr>
      <dsp:spPr>
        <a:xfrm>
          <a:off x="6688872" y="0"/>
          <a:ext cx="751433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09.12 EPFL DH 101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6688872" y="0"/>
        <a:ext cx="751433" cy="2001844"/>
      </dsp:txXfrm>
    </dsp:sp>
    <dsp:sp modelId="{784D57B5-F24A-664E-870B-4F4F066A9E1C}">
      <dsp:nvSpPr>
        <dsp:cNvPr id="0" name=""/>
        <dsp:cNvSpPr/>
      </dsp:nvSpPr>
      <dsp:spPr>
        <a:xfrm>
          <a:off x="6814358" y="225207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4783691"/>
                <a:satOff val="-26204"/>
                <a:lumOff val="80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783691"/>
                <a:satOff val="-26204"/>
                <a:lumOff val="80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99DB3-ABA4-164F-A0F8-3B0C79013920}">
      <dsp:nvSpPr>
        <dsp:cNvPr id="0" name=""/>
        <dsp:cNvSpPr/>
      </dsp:nvSpPr>
      <dsp:spPr>
        <a:xfrm>
          <a:off x="7477876" y="3002767"/>
          <a:ext cx="751433" cy="200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10.12 UNIZH </a:t>
          </a:r>
          <a:r>
            <a:rPr lang="fr-FR" sz="1200" b="1" kern="1200" dirty="0" err="1" smtClean="0">
              <a:solidFill>
                <a:srgbClr val="000000"/>
              </a:solidFill>
            </a:rPr>
            <a:t>Nach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Feierabend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7477876" y="3002767"/>
        <a:ext cx="751433" cy="2001844"/>
      </dsp:txXfrm>
    </dsp:sp>
    <dsp:sp modelId="{7BE9ED8F-466D-234D-A716-127BB58A5CF0}">
      <dsp:nvSpPr>
        <dsp:cNvPr id="0" name=""/>
        <dsp:cNvSpPr/>
      </dsp:nvSpPr>
      <dsp:spPr>
        <a:xfrm>
          <a:off x="7603362" y="2252075"/>
          <a:ext cx="500461" cy="500461"/>
        </a:xfrm>
        <a:prstGeom prst="ellipse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960C0-B175-DD44-B6AE-F7904CC19663}">
      <dsp:nvSpPr>
        <dsp:cNvPr id="0" name=""/>
        <dsp:cNvSpPr/>
      </dsp:nvSpPr>
      <dsp:spPr>
        <a:xfrm>
          <a:off x="0" y="1350901"/>
          <a:ext cx="9144000" cy="179598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F6CB7-FEBC-8140-A0A2-C1A28FD1E556}">
      <dsp:nvSpPr>
        <dsp:cNvPr id="0" name=""/>
        <dsp:cNvSpPr/>
      </dsp:nvSpPr>
      <dsp:spPr>
        <a:xfrm>
          <a:off x="703" y="0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02.13 G&amp;I Panel GT13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703" y="0"/>
        <a:ext cx="1127149" cy="1795982"/>
      </dsp:txXfrm>
    </dsp:sp>
    <dsp:sp modelId="{D7364218-B5FD-284E-8ECC-C44293A32FB6}">
      <dsp:nvSpPr>
        <dsp:cNvPr id="0" name=""/>
        <dsp:cNvSpPr/>
      </dsp:nvSpPr>
      <dsp:spPr>
        <a:xfrm>
          <a:off x="339780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5963E-C50A-3142-917D-8978992B5E91}">
      <dsp:nvSpPr>
        <dsp:cNvPr id="0" name=""/>
        <dsp:cNvSpPr/>
      </dsp:nvSpPr>
      <dsp:spPr>
        <a:xfrm>
          <a:off x="1184210" y="2693973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02.13 EPFL Venise Time Machine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1184210" y="2693973"/>
        <a:ext cx="1127149" cy="1795982"/>
      </dsp:txXfrm>
    </dsp:sp>
    <dsp:sp modelId="{C69A35B9-EC6F-8748-987F-6144E2ACC14E}">
      <dsp:nvSpPr>
        <dsp:cNvPr id="0" name=""/>
        <dsp:cNvSpPr/>
      </dsp:nvSpPr>
      <dsp:spPr>
        <a:xfrm>
          <a:off x="1523287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-930162"/>
                <a:satOff val="-5095"/>
                <a:lumOff val="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930162"/>
                <a:satOff val="-5095"/>
                <a:lumOff val="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035BAC-8EC9-3241-8C0D-F947E10CE312}">
      <dsp:nvSpPr>
        <dsp:cNvPr id="0" name=""/>
        <dsp:cNvSpPr/>
      </dsp:nvSpPr>
      <dsp:spPr>
        <a:xfrm>
          <a:off x="2367717" y="0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02.13 UNIL LADHUL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2367717" y="0"/>
        <a:ext cx="1127149" cy="1795982"/>
      </dsp:txXfrm>
    </dsp:sp>
    <dsp:sp modelId="{86700EE0-3B27-964D-9B4E-0E032C8FA1AB}">
      <dsp:nvSpPr>
        <dsp:cNvPr id="0" name=""/>
        <dsp:cNvSpPr/>
      </dsp:nvSpPr>
      <dsp:spPr>
        <a:xfrm>
          <a:off x="2706794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-1860324"/>
                <a:satOff val="-10190"/>
                <a:lumOff val="31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79FE9-FADE-D043-A1A9-21BAF310BD5E}">
      <dsp:nvSpPr>
        <dsp:cNvPr id="0" name=""/>
        <dsp:cNvSpPr/>
      </dsp:nvSpPr>
      <dsp:spPr>
        <a:xfrm>
          <a:off x="3551225" y="2693973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05.13 SAGW DDZ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3551225" y="2693973"/>
        <a:ext cx="1127149" cy="1795982"/>
      </dsp:txXfrm>
    </dsp:sp>
    <dsp:sp modelId="{E3544493-821E-8746-8E4B-B9A8974BDB6E}">
      <dsp:nvSpPr>
        <dsp:cNvPr id="0" name=""/>
        <dsp:cNvSpPr/>
      </dsp:nvSpPr>
      <dsp:spPr>
        <a:xfrm>
          <a:off x="3890302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87152A-9628-964B-A1E9-C27F92350497}">
      <dsp:nvSpPr>
        <dsp:cNvPr id="0" name=""/>
        <dsp:cNvSpPr/>
      </dsp:nvSpPr>
      <dsp:spPr>
        <a:xfrm>
          <a:off x="4734732" y="0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05.13 G&amp;I Cfp Band 18</a:t>
          </a:r>
          <a:endParaRPr lang="fr-FR" sz="1200" kern="1200" dirty="0"/>
        </a:p>
      </dsp:txBody>
      <dsp:txXfrm>
        <a:off x="4734732" y="0"/>
        <a:ext cx="1127149" cy="1795982"/>
      </dsp:txXfrm>
    </dsp:sp>
    <dsp:sp modelId="{AF5BFC29-D9C2-CB4F-B116-DFFA77E2E727}">
      <dsp:nvSpPr>
        <dsp:cNvPr id="0" name=""/>
        <dsp:cNvSpPr/>
      </dsp:nvSpPr>
      <dsp:spPr>
        <a:xfrm>
          <a:off x="5073809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-3720649"/>
                <a:satOff val="-20381"/>
                <a:lumOff val="6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720649"/>
                <a:satOff val="-20381"/>
                <a:lumOff val="6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21158C-27A5-084E-8400-5CE149F593D0}">
      <dsp:nvSpPr>
        <dsp:cNvPr id="0" name=""/>
        <dsp:cNvSpPr/>
      </dsp:nvSpPr>
      <dsp:spPr>
        <a:xfrm>
          <a:off x="5918239" y="2693973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06.13 BAR DH Workshop</a:t>
          </a:r>
          <a:endParaRPr lang="fr-FR" sz="1200" kern="1200" dirty="0"/>
        </a:p>
      </dsp:txBody>
      <dsp:txXfrm>
        <a:off x="5918239" y="2693973"/>
        <a:ext cx="1127149" cy="1795982"/>
      </dsp:txXfrm>
    </dsp:sp>
    <dsp:sp modelId="{54342FA1-516F-CD49-BDA9-9390F93FB4DC}">
      <dsp:nvSpPr>
        <dsp:cNvPr id="0" name=""/>
        <dsp:cNvSpPr/>
      </dsp:nvSpPr>
      <dsp:spPr>
        <a:xfrm>
          <a:off x="6257316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-4650811"/>
                <a:satOff val="-25476"/>
                <a:lumOff val="7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650811"/>
                <a:satOff val="-25476"/>
                <a:lumOff val="7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10DE7-2E8F-7947-825E-3AACB3ED9C5C}">
      <dsp:nvSpPr>
        <dsp:cNvPr id="0" name=""/>
        <dsp:cNvSpPr/>
      </dsp:nvSpPr>
      <dsp:spPr>
        <a:xfrm>
          <a:off x="7101746" y="0"/>
          <a:ext cx="1127149" cy="179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06.13 DH </a:t>
          </a:r>
          <a:r>
            <a:rPr lang="fr-FR" sz="1200" b="1" kern="1200" dirty="0" err="1" smtClean="0">
              <a:solidFill>
                <a:srgbClr val="000000"/>
              </a:solidFill>
            </a:rPr>
            <a:t>Summer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School</a:t>
          </a:r>
          <a:r>
            <a:rPr lang="fr-FR" sz="1200" b="1" kern="1200" dirty="0" smtClean="0">
              <a:solidFill>
                <a:srgbClr val="000000"/>
              </a:solidFill>
            </a:rPr>
            <a:t> CH</a:t>
          </a:r>
          <a:endParaRPr lang="fr-FR" sz="1200" kern="1200" dirty="0"/>
        </a:p>
      </dsp:txBody>
      <dsp:txXfrm>
        <a:off x="7101746" y="0"/>
        <a:ext cx="1127149" cy="1795982"/>
      </dsp:txXfrm>
    </dsp:sp>
    <dsp:sp modelId="{B11B7936-692D-8549-96BC-93BE2F613862}">
      <dsp:nvSpPr>
        <dsp:cNvPr id="0" name=""/>
        <dsp:cNvSpPr/>
      </dsp:nvSpPr>
      <dsp:spPr>
        <a:xfrm>
          <a:off x="7440824" y="2020479"/>
          <a:ext cx="448995" cy="448995"/>
        </a:xfrm>
        <a:prstGeom prst="ellipse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516AE-DBDB-6F40-A5A4-EFE9E5A67F70}">
      <dsp:nvSpPr>
        <dsp:cNvPr id="0" name=""/>
        <dsp:cNvSpPr/>
      </dsp:nvSpPr>
      <dsp:spPr>
        <a:xfrm>
          <a:off x="0" y="1315386"/>
          <a:ext cx="9144000" cy="143322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1869AC-B1DA-E645-8B43-C3A886F8C8F9}">
      <dsp:nvSpPr>
        <dsp:cNvPr id="0" name=""/>
        <dsp:cNvSpPr/>
      </dsp:nvSpPr>
      <dsp:spPr>
        <a:xfrm>
          <a:off x="3616" y="0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09.13 UNIBE </a:t>
          </a:r>
          <a:r>
            <a:rPr lang="fr-FR" sz="1200" b="1" kern="1200" dirty="0" err="1" smtClean="0">
              <a:solidFill>
                <a:srgbClr val="000000"/>
              </a:solidFill>
            </a:rPr>
            <a:t>Kompetenzzentrum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3616" y="0"/>
        <a:ext cx="1581224" cy="1625600"/>
      </dsp:txXfrm>
    </dsp:sp>
    <dsp:sp modelId="{1221D251-45C5-2A47-B27F-2DE40AA08053}">
      <dsp:nvSpPr>
        <dsp:cNvPr id="0" name=""/>
        <dsp:cNvSpPr/>
      </dsp:nvSpPr>
      <dsp:spPr>
        <a:xfrm>
          <a:off x="591028" y="1828800"/>
          <a:ext cx="406400" cy="4064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8F4B4-C8CE-1741-A5C9-69B2B5A9901E}">
      <dsp:nvSpPr>
        <dsp:cNvPr id="0" name=""/>
        <dsp:cNvSpPr/>
      </dsp:nvSpPr>
      <dsp:spPr>
        <a:xfrm>
          <a:off x="1663902" y="2438399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10.13 UNIL Humanités délivrées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1663902" y="2438399"/>
        <a:ext cx="1581224" cy="1625600"/>
      </dsp:txXfrm>
    </dsp:sp>
    <dsp:sp modelId="{5FAFE013-902C-2B44-9A47-597373BB56F9}">
      <dsp:nvSpPr>
        <dsp:cNvPr id="0" name=""/>
        <dsp:cNvSpPr/>
      </dsp:nvSpPr>
      <dsp:spPr>
        <a:xfrm>
          <a:off x="2251314" y="1828800"/>
          <a:ext cx="406400" cy="406400"/>
        </a:xfrm>
        <a:prstGeom prst="ellipse">
          <a:avLst/>
        </a:prstGeom>
        <a:gradFill rotWithShape="0">
          <a:gsLst>
            <a:gs pos="0">
              <a:schemeClr val="accent3">
                <a:hueOff val="-1395243"/>
                <a:satOff val="-7643"/>
                <a:lumOff val="23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95243"/>
                <a:satOff val="-7643"/>
                <a:lumOff val="23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BF15A-AC49-2C4D-8BAC-4F34FAEB0401}">
      <dsp:nvSpPr>
        <dsp:cNvPr id="0" name=""/>
        <dsp:cNvSpPr/>
      </dsp:nvSpPr>
      <dsp:spPr>
        <a:xfrm>
          <a:off x="3324187" y="0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10.13 </a:t>
          </a:r>
          <a:r>
            <a:rPr lang="fr-FR" sz="1200" b="1" kern="1200" dirty="0" err="1" smtClean="0">
              <a:solidFill>
                <a:srgbClr val="000000"/>
              </a:solidFill>
            </a:rPr>
            <a:t>Memoriav</a:t>
          </a:r>
          <a:r>
            <a:rPr lang="fr-FR" sz="1200" b="1" kern="1200" dirty="0" smtClean="0">
              <a:solidFill>
                <a:srgbClr val="000000"/>
              </a:solidFill>
            </a:rPr>
            <a:t> </a:t>
          </a:r>
          <a:r>
            <a:rPr lang="fr-FR" sz="1200" b="1" kern="1200" dirty="0" err="1" smtClean="0">
              <a:solidFill>
                <a:srgbClr val="000000"/>
              </a:solidFill>
            </a:rPr>
            <a:t>Tagung</a:t>
          </a:r>
          <a:endParaRPr lang="fr-FR" sz="1200" kern="1200" dirty="0"/>
        </a:p>
      </dsp:txBody>
      <dsp:txXfrm>
        <a:off x="3324187" y="0"/>
        <a:ext cx="1581224" cy="1625600"/>
      </dsp:txXfrm>
    </dsp:sp>
    <dsp:sp modelId="{3C46F801-E57A-3944-9AF5-C109A90A81AD}">
      <dsp:nvSpPr>
        <dsp:cNvPr id="0" name=""/>
        <dsp:cNvSpPr/>
      </dsp:nvSpPr>
      <dsp:spPr>
        <a:xfrm>
          <a:off x="3911600" y="1828800"/>
          <a:ext cx="406400" cy="406400"/>
        </a:xfrm>
        <a:prstGeom prst="ellipse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7513F-FFA8-A141-B054-AC7ACEC39A63}">
      <dsp:nvSpPr>
        <dsp:cNvPr id="0" name=""/>
        <dsp:cNvSpPr/>
      </dsp:nvSpPr>
      <dsp:spPr>
        <a:xfrm>
          <a:off x="4984473" y="2438399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11.13 SAGW </a:t>
          </a:r>
          <a:r>
            <a:rPr lang="fr-FR" sz="1200" b="1" kern="1200" dirty="0" err="1" smtClean="0">
              <a:solidFill>
                <a:srgbClr val="000000"/>
              </a:solidFill>
            </a:rPr>
            <a:t>Tagung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4984473" y="2438399"/>
        <a:ext cx="1581224" cy="1625600"/>
      </dsp:txXfrm>
    </dsp:sp>
    <dsp:sp modelId="{A3C374D7-9AE8-0844-A1FE-4A0B03552C7E}">
      <dsp:nvSpPr>
        <dsp:cNvPr id="0" name=""/>
        <dsp:cNvSpPr/>
      </dsp:nvSpPr>
      <dsp:spPr>
        <a:xfrm>
          <a:off x="5571885" y="1828800"/>
          <a:ext cx="406400" cy="406400"/>
        </a:xfrm>
        <a:prstGeom prst="ellipse">
          <a:avLst/>
        </a:prstGeom>
        <a:gradFill rotWithShape="0">
          <a:gsLst>
            <a:gs pos="0">
              <a:schemeClr val="accent3">
                <a:hueOff val="-4185730"/>
                <a:satOff val="-22928"/>
                <a:lumOff val="7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85730"/>
                <a:satOff val="-22928"/>
                <a:lumOff val="7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5BD47-FD40-D840-9DA9-FA73F6B1BA9B}">
      <dsp:nvSpPr>
        <dsp:cNvPr id="0" name=""/>
        <dsp:cNvSpPr/>
      </dsp:nvSpPr>
      <dsp:spPr>
        <a:xfrm>
          <a:off x="6644759" y="0"/>
          <a:ext cx="15812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0000"/>
              </a:solidFill>
            </a:rPr>
            <a:t>07.14 UNIL &amp; EPFL DH 2014</a:t>
          </a:r>
          <a:endParaRPr lang="fr-FR" sz="1200" b="1" kern="1200" dirty="0">
            <a:solidFill>
              <a:srgbClr val="000000"/>
            </a:solidFill>
          </a:endParaRPr>
        </a:p>
      </dsp:txBody>
      <dsp:txXfrm>
        <a:off x="6644759" y="0"/>
        <a:ext cx="1581224" cy="1625600"/>
      </dsp:txXfrm>
    </dsp:sp>
    <dsp:sp modelId="{4F3766C6-B60D-9041-9FCC-CB264FDF82A1}">
      <dsp:nvSpPr>
        <dsp:cNvPr id="0" name=""/>
        <dsp:cNvSpPr/>
      </dsp:nvSpPr>
      <dsp:spPr>
        <a:xfrm>
          <a:off x="7232171" y="1828800"/>
          <a:ext cx="406400" cy="406400"/>
        </a:xfrm>
        <a:prstGeom prst="ellipse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516AE-DBDB-6F40-A5A4-EFE9E5A67F70}">
      <dsp:nvSpPr>
        <dsp:cNvPr id="0" name=""/>
        <dsp:cNvSpPr/>
      </dsp:nvSpPr>
      <dsp:spPr>
        <a:xfrm>
          <a:off x="-498414" y="998345"/>
          <a:ext cx="6935643" cy="2067308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5A5A0-9C4F-4FA5-839E-ED19F4045815}" type="datetime1">
              <a:rPr lang="fr-FR"/>
              <a:pPr>
                <a:defRPr/>
              </a:pPr>
              <a:t>27/01/2014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B7DB6E9-1CD4-4754-A2A2-08269CFBF33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291D04E-07C1-4153-B80E-5C1CB01C9FCF}" type="datetime1">
              <a:rPr lang="fr-FR"/>
              <a:pPr>
                <a:defRPr/>
              </a:pPr>
              <a:t>27/01/2014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945B6AC-8ABC-4597-B87D-83DF159CE03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41988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42D51-6BDF-4755-A4DD-63C5CEA53113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----- Besprechungsnotizen (11.06.13 22:38) -----</a:t>
            </a:r>
          </a:p>
          <a:p>
            <a:r>
              <a:rPr lang="de-DE" smtClean="0">
                <a:ea typeface="ＭＳ Ｐゴシック" pitchFamily="34" charset="-128"/>
              </a:rPr>
              <a:t>Autre tradition de gestion de l'information mais qui rejoint le projet des DH</a:t>
            </a:r>
          </a:p>
        </p:txBody>
      </p:sp>
      <p:sp>
        <p:nvSpPr>
          <p:cNvPr id="51204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6BD334-3C11-4E3D-A141-C562B83D7788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SAGW Project presentation: 40 projets reçus, signe que le label DH a de + en + d</a:t>
            </a:r>
            <a:r>
              <a:rPr lang="fr-FR" altLang="de-DE" smtClean="0">
                <a:ea typeface="ＭＳ Ｐゴシック" pitchFamily="34" charset="-128"/>
              </a:rPr>
              <a:t>’</a:t>
            </a:r>
            <a:r>
              <a:rPr lang="fr-FR" smtClean="0">
                <a:ea typeface="ＭＳ Ｐゴシック" pitchFamily="34" charset="-128"/>
              </a:rPr>
              <a:t>écho en Suisse</a:t>
            </a:r>
          </a:p>
        </p:txBody>
      </p:sp>
      <p:sp>
        <p:nvSpPr>
          <p:cNvPr id="5222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48D99B-83FB-499C-9D71-D5ACBC39DF07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----- Besprechungsnotizen (11.06.13 22:43) -----</a:t>
            </a:r>
          </a:p>
          <a:p>
            <a:r>
              <a:rPr lang="de-DE" smtClean="0">
                <a:ea typeface="ＭＳ Ｐゴシック" pitchFamily="34" charset="-128"/>
              </a:rPr>
              <a:t>Un des enjeux au niveau intenational est de contenir les forces qui veulent limiter les DH au Humanities Computing - et au contraire faire entrer les bibliothèques et les archives. Repose la question des lieux où se déroule la recherche (Aussi bien forum de publications que les institutions légitimées à contribuer ...)</a:t>
            </a:r>
          </a:p>
        </p:txBody>
      </p:sp>
      <p:sp>
        <p:nvSpPr>
          <p:cNvPr id="53252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2989F6-CF37-47F6-A602-07C2DBEC7DC8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Pape Paul VI – Concordance de l</a:t>
            </a:r>
            <a:r>
              <a:rPr lang="fr-FR" altLang="de-DE" smtClean="0">
                <a:ea typeface="ＭＳ Ｐゴシック" pitchFamily="34" charset="-128"/>
              </a:rPr>
              <a:t>’</a:t>
            </a:r>
            <a:r>
              <a:rPr lang="fr-FR" smtClean="0">
                <a:ea typeface="ＭＳ Ｐゴシック" pitchFamily="34" charset="-128"/>
              </a:rPr>
              <a:t>œuvre de St. Thomas – Linguistique – Philologie – Lexicographie - Portion cabalistique des DH – Accès à une vérité supérieure au-delà de la compréhension humain ?</a:t>
            </a:r>
          </a:p>
        </p:txBody>
      </p:sp>
      <p:sp>
        <p:nvSpPr>
          <p:cNvPr id="43012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D93124-10CC-4252-B011-133BD9912E29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>
                <a:ea typeface="ＭＳ Ｐゴシック" pitchFamily="34" charset="-128"/>
              </a:rPr>
              <a:t>Les DH sont un PROJET</a:t>
            </a:r>
          </a:p>
        </p:txBody>
      </p:sp>
      <p:sp>
        <p:nvSpPr>
          <p:cNvPr id="44036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1425AF-2AA7-4268-8D8A-51D56B0C1965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----- Besprechungsnotizen (11.06.13 22:38) -----</a:t>
            </a:r>
          </a:p>
          <a:p>
            <a:r>
              <a:rPr lang="de-DE" smtClean="0">
                <a:ea typeface="ＭＳ Ｐゴシック" pitchFamily="34" charset="-128"/>
              </a:rPr>
              <a:t>Fait en Angleterre</a:t>
            </a:r>
          </a:p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45060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404527-23F7-48B8-89CB-28BE5B1A7F66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----- Besprechungsnotizen (11.06.13 22:38) -----</a:t>
            </a:r>
          </a:p>
          <a:p>
            <a:r>
              <a:rPr lang="de-DE" smtClean="0">
                <a:ea typeface="ＭＳ Ｐゴシック" pitchFamily="34" charset="-128"/>
              </a:rPr>
              <a:t>Cartographie collaborative. Pas complète...</a:t>
            </a:r>
          </a:p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46084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E9CB53-62A5-46BB-BE50-8693A0E2D382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>
                <a:ea typeface="ＭＳ Ｐゴシック" pitchFamily="34" charset="-128"/>
              </a:rPr>
              <a:t>Amérique du sud – outils numériques de communication et web = réseau mondial</a:t>
            </a:r>
          </a:p>
        </p:txBody>
      </p:sp>
      <p:sp>
        <p:nvSpPr>
          <p:cNvPr id="47108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375F0-A521-477A-8010-344E187EFA90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----- Besprechungsnotizen (11.06.13 22:38) -----</a:t>
            </a:r>
          </a:p>
          <a:p>
            <a:r>
              <a:rPr lang="de-DE" smtClean="0">
                <a:ea typeface="ＭＳ Ｐゴシック" pitchFamily="34" charset="-128"/>
              </a:rPr>
              <a:t>Approches quantitatives</a:t>
            </a:r>
          </a:p>
        </p:txBody>
      </p:sp>
      <p:sp>
        <p:nvSpPr>
          <p:cNvPr id="48132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935EFF-B738-414B-9AEB-BE19A53BE4ED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----- Besprechungsnotizen (11.06.13 22:38) -----</a:t>
            </a:r>
          </a:p>
          <a:p>
            <a:r>
              <a:rPr lang="de-DE" smtClean="0">
                <a:ea typeface="ＭＳ Ｐゴシック" pitchFamily="34" charset="-128"/>
              </a:rPr>
              <a:t>Donner un sens historique à l'interdisciplinarité des DH / Développements parallèles dans nombreux domaines de gestion du savoir</a:t>
            </a:r>
          </a:p>
        </p:txBody>
      </p:sp>
      <p:sp>
        <p:nvSpPr>
          <p:cNvPr id="49156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9D554-3D6B-4331-B5F0-5E8F6CD3E4A6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Cette selection est partielle et biaisée par ma position d</a:t>
            </a:r>
            <a:r>
              <a:rPr lang="fr-FR" altLang="de-DE" smtClean="0">
                <a:ea typeface="ＭＳ Ｐゴシック" pitchFamily="34" charset="-128"/>
              </a:rPr>
              <a:t>’</a:t>
            </a:r>
            <a:r>
              <a:rPr lang="fr-FR" smtClean="0">
                <a:ea typeface="ＭＳ Ｐゴシック" pitchFamily="34" charset="-128"/>
              </a:rPr>
              <a:t>observation. Très nombreux projets achevés et en cours ne sont pas mentionnés ici. Selection de projet d</a:t>
            </a:r>
            <a:r>
              <a:rPr lang="fr-FR" altLang="de-DE" smtClean="0">
                <a:ea typeface="ＭＳ Ｐゴシック" pitchFamily="34" charset="-128"/>
              </a:rPr>
              <a:t>’</a:t>
            </a:r>
            <a:r>
              <a:rPr lang="fr-FR" smtClean="0">
                <a:ea typeface="ＭＳ Ｐゴシック" pitchFamily="34" charset="-128"/>
              </a:rPr>
              <a:t>ampleur nationale (+-) qui se rattachent explicitement au domaine des DH.</a:t>
            </a:r>
          </a:p>
        </p:txBody>
      </p:sp>
      <p:sp>
        <p:nvSpPr>
          <p:cNvPr id="50180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CDB0F3-50C4-4921-A4CD-F736711B8D41}" type="datetime1">
              <a:rPr lang="fr-FR"/>
              <a:pPr/>
              <a:t>27/01/2014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infoclio-ch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90488"/>
            <a:ext cx="270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platzhalter 1"/>
          <p:cNvSpPr txBox="1">
            <a:spLocks/>
          </p:cNvSpPr>
          <p:nvPr userDrawn="1"/>
        </p:nvSpPr>
        <p:spPr>
          <a:xfrm>
            <a:off x="360363" y="1809750"/>
            <a:ext cx="8639175" cy="4310063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CH" smtClean="0">
                <a:latin typeface="Verdana" charset="0"/>
              </a:rPr>
              <a:t>Bienvenue</a:t>
            </a:r>
            <a:endParaRPr lang="de-DE" smtClean="0">
              <a:latin typeface="Verdana" charset="0"/>
            </a:endParaRPr>
          </a:p>
        </p:txBody>
      </p:sp>
      <p:sp>
        <p:nvSpPr>
          <p:cNvPr id="4" name="Titelplatzhalter 1"/>
          <p:cNvSpPr txBox="1">
            <a:spLocks/>
          </p:cNvSpPr>
          <p:nvPr userDrawn="1"/>
        </p:nvSpPr>
        <p:spPr>
          <a:xfrm>
            <a:off x="360363" y="720725"/>
            <a:ext cx="8639175" cy="539750"/>
          </a:xfrm>
          <a:prstGeom prst="rect">
            <a:avLst/>
          </a:prstGeom>
        </p:spPr>
        <p:txBody>
          <a:bodyPr lIns="0" tIns="90000" rIns="0" bIns="0"/>
          <a:lstStyle/>
          <a:p>
            <a:pPr>
              <a:defRPr/>
            </a:pPr>
            <a:r>
              <a:rPr lang="fr-CH">
                <a:latin typeface="Verdana" pitchFamily="34" charset="0"/>
              </a:rPr>
              <a:t>infoclio.ch – une infrastructure numérique</a:t>
            </a:r>
            <a:endParaRPr lang="de-DE">
              <a:latin typeface="Verdana" pitchFamily="34" charset="0"/>
            </a:endParaRPr>
          </a:p>
          <a:p>
            <a:pPr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>
          <a:xfrm>
            <a:off x="2519363" y="6408738"/>
            <a:ext cx="2160587" cy="4492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200"/>
              </a:lnSpc>
              <a:defRPr/>
            </a:pPr>
            <a:r>
              <a:rPr lang="de-CH" sz="1000">
                <a:solidFill>
                  <a:srgbClr val="7F7F7F"/>
                </a:solidFill>
                <a:latin typeface="Verdana" pitchFamily="34" charset="0"/>
              </a:rPr>
              <a:t>26 janvier 2009</a:t>
            </a:r>
          </a:p>
          <a:p>
            <a:pPr>
              <a:lnSpc>
                <a:spcPts val="1200"/>
              </a:lnSpc>
              <a:defRPr/>
            </a:pPr>
            <a:r>
              <a:rPr lang="de-CH" sz="1000">
                <a:solidFill>
                  <a:srgbClr val="7F7F7F"/>
                </a:solidFill>
                <a:latin typeface="Verdana" pitchFamily="34" charset="0"/>
              </a:rPr>
              <a:t>Présentation à Genève </a:t>
            </a:r>
            <a:endParaRPr lang="de-DE" sz="1000">
              <a:solidFill>
                <a:srgbClr val="7F7F7F"/>
              </a:solidFill>
              <a:latin typeface="Verdana" pitchFamily="34" charset="0"/>
            </a:endParaRPr>
          </a:p>
          <a:p>
            <a:pPr>
              <a:lnSpc>
                <a:spcPts val="1200"/>
              </a:lnSpc>
              <a:defRPr/>
            </a:pPr>
            <a:endParaRPr lang="de-DE" sz="100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>
          <a:xfrm>
            <a:off x="360363" y="6408738"/>
            <a:ext cx="1862137" cy="44926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4679950" y="6408738"/>
            <a:ext cx="2160588" cy="44926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de-CH" sz="1000" smtClean="0">
                <a:solidFill>
                  <a:srgbClr val="7F7F7F"/>
                </a:solidFill>
                <a:latin typeface="Verdana" charset="0"/>
              </a:rPr>
              <a:t>info@infoclio.ch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de-CH" sz="1000" smtClean="0">
                <a:solidFill>
                  <a:srgbClr val="7F7F7F"/>
                </a:solidFill>
                <a:latin typeface="Verdana" charset="0"/>
              </a:rPr>
              <a:t>T +41 31 311 75 72 </a:t>
            </a:r>
            <a:endParaRPr lang="de-DE" sz="1000" smtClean="0">
              <a:solidFill>
                <a:srgbClr val="7F7F7F"/>
              </a:solidFill>
              <a:latin typeface="Verdana" charset="0"/>
            </a:endParaRPr>
          </a:p>
          <a:p>
            <a:pPr eaLnBrk="1" hangingPunct="1">
              <a:lnSpc>
                <a:spcPts val="1200"/>
              </a:lnSpc>
              <a:defRPr/>
            </a:pP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  <p:sp>
        <p:nvSpPr>
          <p:cNvPr id="8" name="Titelplatzhalter 1"/>
          <p:cNvSpPr txBox="1">
            <a:spLocks/>
          </p:cNvSpPr>
          <p:nvPr userDrawn="1"/>
        </p:nvSpPr>
        <p:spPr>
          <a:xfrm>
            <a:off x="6840538" y="6408738"/>
            <a:ext cx="2159000" cy="44926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de-CH" sz="1000" smtClean="0">
                <a:solidFill>
                  <a:srgbClr val="7F7F7F"/>
                </a:solidFill>
                <a:latin typeface="Verdana" charset="0"/>
              </a:rPr>
              <a:t>Une entreprise 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de-CH" sz="1000" smtClean="0">
                <a:solidFill>
                  <a:srgbClr val="7F7F7F"/>
                </a:solidFill>
                <a:latin typeface="Verdana" charset="0"/>
              </a:rPr>
              <a:t>de la ASSH</a:t>
            </a: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/>
          </p:cNvSpPr>
          <p:nvPr userDrawn="1"/>
        </p:nvSpPr>
        <p:spPr>
          <a:xfrm>
            <a:off x="360363" y="1809750"/>
            <a:ext cx="8639175" cy="4310063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>
              <a:latin typeface="Verdana" charset="0"/>
            </a:endParaRPr>
          </a:p>
        </p:txBody>
      </p:sp>
      <p:sp>
        <p:nvSpPr>
          <p:cNvPr id="3" name="Titelplatzhalter 1"/>
          <p:cNvSpPr txBox="1">
            <a:spLocks/>
          </p:cNvSpPr>
          <p:nvPr userDrawn="1"/>
        </p:nvSpPr>
        <p:spPr>
          <a:xfrm>
            <a:off x="360363" y="720725"/>
            <a:ext cx="8639175" cy="539750"/>
          </a:xfrm>
          <a:prstGeom prst="rect">
            <a:avLst/>
          </a:prstGeom>
        </p:spPr>
        <p:txBody>
          <a:bodyPr lIns="0" tIns="9000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>
              <a:latin typeface="Verdana" charset="0"/>
            </a:endParaRPr>
          </a:p>
        </p:txBody>
      </p:sp>
      <p:sp>
        <p:nvSpPr>
          <p:cNvPr id="4" name="Titelplatzhalter 1"/>
          <p:cNvSpPr txBox="1">
            <a:spLocks/>
          </p:cNvSpPr>
          <p:nvPr userDrawn="1"/>
        </p:nvSpPr>
        <p:spPr>
          <a:xfrm>
            <a:off x="3814763" y="6330950"/>
            <a:ext cx="2160587" cy="449263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>
          <a:xfrm>
            <a:off x="360363" y="6408738"/>
            <a:ext cx="2159000" cy="44926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>
          <a:xfrm>
            <a:off x="5761038" y="6330950"/>
            <a:ext cx="2160587" cy="449263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  <a:defRPr/>
            </a:pPr>
            <a:r>
              <a:rPr lang="de-CH" sz="1000" smtClean="0">
                <a:solidFill>
                  <a:srgbClr val="7F7F7F"/>
                </a:solidFill>
                <a:latin typeface="Verdana" charset="0"/>
              </a:rPr>
              <a:t>info@infoclio.ch</a:t>
            </a:r>
          </a:p>
          <a:p>
            <a:pPr algn="ctr" eaLnBrk="1" hangingPunct="1">
              <a:lnSpc>
                <a:spcPts val="1200"/>
              </a:lnSpc>
              <a:defRPr/>
            </a:pPr>
            <a:r>
              <a:rPr lang="de-CH" sz="1000" smtClean="0">
                <a:solidFill>
                  <a:srgbClr val="7F7F7F"/>
                </a:solidFill>
                <a:latin typeface="Verdana" charset="0"/>
              </a:rPr>
              <a:t>T +41 31 311 75 72 </a:t>
            </a:r>
            <a:endParaRPr lang="de-DE" sz="1000" smtClean="0">
              <a:solidFill>
                <a:srgbClr val="7F7F7F"/>
              </a:solidFill>
              <a:latin typeface="Verdana" charset="0"/>
            </a:endParaRPr>
          </a:p>
          <a:p>
            <a:pPr algn="ctr" eaLnBrk="1" hangingPunct="1">
              <a:lnSpc>
                <a:spcPts val="1200"/>
              </a:lnSpc>
              <a:defRPr/>
            </a:pP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6840538" y="6408738"/>
            <a:ext cx="2159000" cy="44926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endParaRPr lang="de-DE" sz="1000" smtClean="0">
              <a:solidFill>
                <a:srgbClr val="7F7F7F"/>
              </a:solidFill>
              <a:latin typeface="Verdana" charset="0"/>
            </a:endParaRPr>
          </a:p>
        </p:txBody>
      </p:sp>
      <p:pic>
        <p:nvPicPr>
          <p:cNvPr id="8" name="Image 10" descr="sgg-ssh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8538" y="63309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sagw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6330950"/>
            <a:ext cx="457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Bild 8" descr="infoclio-ch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25413"/>
            <a:ext cx="2700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 spc="15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homo-numericus.net/article11138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log.homo-numericus.net/article11138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homo-numericus.net/article11138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igitalhumanities.org/companion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humanities.org/center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"/>
          <p:cNvSpPr txBox="1">
            <a:spLocks noChangeArrowheads="1"/>
          </p:cNvSpPr>
          <p:nvPr/>
        </p:nvSpPr>
        <p:spPr bwMode="auto">
          <a:xfrm>
            <a:off x="838200" y="1346200"/>
            <a:ext cx="7467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i="1">
                <a:solidFill>
                  <a:schemeClr val="bg1"/>
                </a:solidFill>
              </a:rPr>
              <a:t>Digital Humanities.CH</a:t>
            </a:r>
          </a:p>
          <a:p>
            <a:pPr algn="ctr"/>
            <a:r>
              <a:rPr lang="fr-FR" sz="3600" b="1">
                <a:solidFill>
                  <a:schemeClr val="bg1"/>
                </a:solidFill>
              </a:rPr>
              <a:t>Aperçu des projets en Suisse</a:t>
            </a:r>
          </a:p>
        </p:txBody>
      </p:sp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1727200" y="5411788"/>
            <a:ext cx="554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solidFill>
                  <a:schemeClr val="bg1"/>
                </a:solidFill>
              </a:rPr>
              <a:t>Enrico Natale</a:t>
            </a:r>
          </a:p>
          <a:p>
            <a:pPr algn="ctr"/>
            <a:r>
              <a:rPr lang="fr-FR" sz="1800">
                <a:solidFill>
                  <a:schemeClr val="bg1"/>
                </a:solidFill>
              </a:rPr>
              <a:t>infoclio.ch</a:t>
            </a:r>
          </a:p>
        </p:txBody>
      </p:sp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230188" y="4203700"/>
            <a:ext cx="86995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700" b="1">
                <a:solidFill>
                  <a:schemeClr val="bg1"/>
                </a:solidFill>
              </a:rPr>
              <a:t>Workshop Digital Humanities und die Auswertung digitaler Unterlagen,  </a:t>
            </a:r>
          </a:p>
          <a:p>
            <a:pPr algn="ctr"/>
            <a:r>
              <a:rPr lang="de-DE" sz="1800" b="1">
                <a:solidFill>
                  <a:schemeClr val="bg1"/>
                </a:solidFill>
              </a:rPr>
              <a:t>Schweizerisches Bundesarchiv,</a:t>
            </a:r>
          </a:p>
          <a:p>
            <a:pPr algn="ctr"/>
            <a:r>
              <a:rPr lang="de-DE" sz="1800" b="1">
                <a:solidFill>
                  <a:schemeClr val="bg1"/>
                </a:solidFill>
              </a:rPr>
              <a:t>12. Juni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 2" descr="C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1492250"/>
            <a:ext cx="79883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feld 3"/>
          <p:cNvSpPr txBox="1">
            <a:spLocks noChangeArrowheads="1"/>
          </p:cNvSpPr>
          <p:nvPr/>
        </p:nvSpPr>
        <p:spPr bwMode="auto">
          <a:xfrm>
            <a:off x="279400" y="6137275"/>
            <a:ext cx="578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Marin Dacos, </a:t>
            </a:r>
            <a:r>
              <a:rPr lang="de-DE" sz="1800">
                <a:solidFill>
                  <a:srgbClr val="000000"/>
                </a:solidFill>
                <a:hlinkClick r:id="rId4"/>
              </a:rPr>
              <a:t>http://blog.homo-numericus.net</a:t>
            </a:r>
            <a:r>
              <a:rPr lang="de-DE" sz="1800">
                <a:solidFill>
                  <a:srgbClr val="000000"/>
                </a:solidFill>
              </a:rPr>
              <a:t>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279400" y="6137275"/>
            <a:ext cx="578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Marin Dacos, </a:t>
            </a:r>
            <a:r>
              <a:rPr lang="de-DE" sz="1800">
                <a:solidFill>
                  <a:srgbClr val="000000"/>
                </a:solidFill>
                <a:hlinkClick r:id="rId2"/>
              </a:rPr>
              <a:t>http://blog.homo-numericus.net</a:t>
            </a:r>
            <a:r>
              <a:rPr lang="de-DE" sz="1800">
                <a:solidFill>
                  <a:srgbClr val="000000"/>
                </a:solidFill>
              </a:rPr>
              <a:t>, 2013.</a:t>
            </a:r>
          </a:p>
        </p:txBody>
      </p:sp>
      <p:pic>
        <p:nvPicPr>
          <p:cNvPr id="14339" name="Bild 3" descr="C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113" y="814388"/>
            <a:ext cx="45561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 1" descr="Mailing lis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757238"/>
            <a:ext cx="7594600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feld 2"/>
          <p:cNvSpPr txBox="1">
            <a:spLocks noChangeArrowheads="1"/>
          </p:cNvSpPr>
          <p:nvPr/>
        </p:nvSpPr>
        <p:spPr bwMode="auto">
          <a:xfrm>
            <a:off x="279400" y="6137275"/>
            <a:ext cx="578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Marin Dacos, </a:t>
            </a:r>
            <a:r>
              <a:rPr lang="de-DE" sz="1800">
                <a:solidFill>
                  <a:srgbClr val="000000"/>
                </a:solidFill>
                <a:hlinkClick r:id="rId4"/>
              </a:rPr>
              <a:t>http://blog.homo-numericus.net</a:t>
            </a:r>
            <a:r>
              <a:rPr lang="de-DE" sz="1800">
                <a:solidFill>
                  <a:srgbClr val="000000"/>
                </a:solidFill>
              </a:rPr>
              <a:t>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690563" y="974725"/>
            <a:ext cx="775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</a:rPr>
              <a:t>(Pré)-histoire des DH en Suisse</a:t>
            </a:r>
          </a:p>
        </p:txBody>
      </p:sp>
      <p:sp>
        <p:nvSpPr>
          <p:cNvPr id="16387" name="Textfeld 2"/>
          <p:cNvSpPr txBox="1">
            <a:spLocks noChangeArrowheads="1"/>
          </p:cNvSpPr>
          <p:nvPr/>
        </p:nvSpPr>
        <p:spPr bwMode="auto">
          <a:xfrm>
            <a:off x="317500" y="1720850"/>
            <a:ext cx="84978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Histoire des catalogues et inventaires informatisés 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ETHIC (1983)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Arbido (1986)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Library Science Talks (1995)</a:t>
            </a:r>
          </a:p>
          <a:p>
            <a:pPr marL="342900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Association Histoire et Informatique (1989)</a:t>
            </a:r>
          </a:p>
          <a:p>
            <a:pPr marL="342900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Sections d</a:t>
            </a:r>
            <a:r>
              <a:rPr lang="fr-FR" altLang="de-DE">
                <a:solidFill>
                  <a:srgbClr val="000000"/>
                </a:solidFill>
              </a:rPr>
              <a:t>’</a:t>
            </a:r>
            <a:r>
              <a:rPr lang="fr-FR">
                <a:solidFill>
                  <a:srgbClr val="000000"/>
                </a:solidFill>
              </a:rPr>
              <a:t>informatique pour les Lettres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UNIL Section informatique et méthodes mathématiques (1991)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UNIZH Institut für Computer Linguistik (1994)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UNIGE Informatique pour les sciences humaines (1999) </a:t>
            </a:r>
          </a:p>
          <a:p>
            <a:pPr marL="342900" indent="-342900"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</a:rPr>
              <a:t>Hist.net (1998)</a:t>
            </a:r>
          </a:p>
          <a:p>
            <a:pPr marL="800100" lvl="1" indent="-342900">
              <a:buFont typeface="Arial" charset="0"/>
              <a:buChar char="•"/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0" y="859001"/>
          <a:ext cx="9144000" cy="500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 descr="DigitalEr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987425"/>
            <a:ext cx="69469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feld 2"/>
          <p:cNvSpPr txBox="1">
            <a:spLocks noChangeArrowheads="1"/>
          </p:cNvSpPr>
          <p:nvPr/>
        </p:nvSpPr>
        <p:spPr bwMode="auto">
          <a:xfrm>
            <a:off x="279400" y="6137275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http://www3.unil.ch/wpmu/digitalera/,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 descr="THATCam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749300"/>
            <a:ext cx="6704012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feld 2"/>
          <p:cNvSpPr txBox="1">
            <a:spLocks noChangeArrowheads="1"/>
          </p:cNvSpPr>
          <p:nvPr/>
        </p:nvSpPr>
        <p:spPr bwMode="auto">
          <a:xfrm>
            <a:off x="279400" y="6137275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http://switzerland2011.thatcamp.org/,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1" descr="NCC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952500"/>
            <a:ext cx="56991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1" descr="SAGWBulletin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925" y="971550"/>
            <a:ext cx="37115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http://www.sagw.ch/,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 1" descr="Presenting_History_Final.pdf"/>
          <p:cNvPicPr>
            <a:picLocks noChangeAspect="1"/>
          </p:cNvPicPr>
          <p:nvPr/>
        </p:nvPicPr>
        <p:blipFill>
          <a:blip r:embed="rId2"/>
          <a:srcRect t="-1637" b="57124"/>
          <a:stretch>
            <a:fillRect/>
          </a:stretch>
        </p:blipFill>
        <p:spPr bwMode="auto">
          <a:xfrm>
            <a:off x="709613" y="1039813"/>
            <a:ext cx="7745412" cy="4878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2"/>
          <p:cNvSpPr txBox="1">
            <a:spLocks noChangeArrowheads="1"/>
          </p:cNvSpPr>
          <p:nvPr/>
        </p:nvSpPr>
        <p:spPr bwMode="auto">
          <a:xfrm>
            <a:off x="338138" y="903288"/>
            <a:ext cx="8577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Humanities Computing</a:t>
            </a:r>
          </a:p>
          <a:p>
            <a:pPr algn="ctr"/>
            <a:r>
              <a:rPr lang="de-DE" sz="2800">
                <a:solidFill>
                  <a:schemeClr val="bg1"/>
                </a:solidFill>
              </a:rPr>
              <a:t>1949 – 2013</a:t>
            </a:r>
          </a:p>
        </p:txBody>
      </p:sp>
      <p:pic>
        <p:nvPicPr>
          <p:cNvPr id="5123" name="Bild 5" descr="Bu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2287588"/>
            <a:ext cx="3962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feld 6"/>
          <p:cNvSpPr txBox="1">
            <a:spLocks noChangeArrowheads="1"/>
          </p:cNvSpPr>
          <p:nvPr/>
        </p:nvSpPr>
        <p:spPr bwMode="auto">
          <a:xfrm>
            <a:off x="503238" y="4830763"/>
            <a:ext cx="405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Père Roberto Busa, Index Thomisticus, 56 vol., 1949-1989.  </a:t>
            </a:r>
          </a:p>
        </p:txBody>
      </p:sp>
      <p:sp>
        <p:nvSpPr>
          <p:cNvPr id="5125" name="Textfeld 8"/>
          <p:cNvSpPr txBox="1">
            <a:spLocks noChangeArrowheads="1"/>
          </p:cNvSpPr>
          <p:nvPr/>
        </p:nvSpPr>
        <p:spPr bwMode="auto">
          <a:xfrm>
            <a:off x="503238" y="6097588"/>
            <a:ext cx="665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bg1"/>
                </a:solidFill>
              </a:rPr>
              <a:t>Source: http://it.wikipedia.org/wiki/Roberto_Busa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1"/>
          <p:cNvSpPr txBox="1">
            <a:spLocks noChangeArrowheads="1"/>
          </p:cNvSpPr>
          <p:nvPr/>
        </p:nvSpPr>
        <p:spPr bwMode="auto">
          <a:xfrm>
            <a:off x="1792288" y="2371725"/>
            <a:ext cx="5738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</a:rPr>
              <a:t>20 projets reçus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</a:rPr>
              <a:t>4 projets financés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</a:rPr>
              <a:t>Mémoires falashas (UNIL)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</a:rPr>
              <a:t>Espaces des savoirs (UNIGE)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</a:rPr>
              <a:t>14-18.ch (UNINE)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 sz="2800">
                <a:solidFill>
                  <a:srgbClr val="000000"/>
                </a:solidFill>
              </a:rPr>
              <a:t>Appfontes (UNIZH)</a:t>
            </a:r>
          </a:p>
        </p:txBody>
      </p:sp>
      <p:sp>
        <p:nvSpPr>
          <p:cNvPr id="23555" name="Textfeld 2"/>
          <p:cNvSpPr txBox="1">
            <a:spLocks noChangeArrowheads="1"/>
          </p:cNvSpPr>
          <p:nvPr/>
        </p:nvSpPr>
        <p:spPr bwMode="auto">
          <a:xfrm>
            <a:off x="1792288" y="1724025"/>
            <a:ext cx="608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Presenting History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 1" descr="DH La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896938"/>
            <a:ext cx="67945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http://dhlab.epfl.ch/, 2013 (2012).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d 1" descr="DH1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3800"/>
            <a:ext cx="9144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http://dh101.ch/,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d 1" descr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976313"/>
            <a:ext cx="323532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http://www.zgw.ethz.ch/,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/>
        </p:nvGraphicFramePr>
        <p:xfrm>
          <a:off x="1" y="1232480"/>
          <a:ext cx="9144000" cy="448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 descr="PanelSGT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01725"/>
            <a:ext cx="42052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Bild 2" descr="PanelSGT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1101725"/>
            <a:ext cx="44148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feld 3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http://www.geschichtstage.ch/,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 1" descr="Venise time mcha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500"/>
            <a:ext cx="91440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http://actu.epfl.ch/,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1" descr="ladhu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2862263"/>
            <a:ext cx="77692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Bild 2" descr="DHlausan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1069975"/>
            <a:ext cx="77692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feld 4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http://dhlausanne.ch/,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 1" descr="Ausschreibung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990600"/>
            <a:ext cx="3733800" cy="528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1747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http://sagw.ch/,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 1" descr="Workshop Auswertung Digitaler Unterlagen, Programm 2013-05-1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765175"/>
            <a:ext cx="3840162" cy="543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519113" y="981075"/>
            <a:ext cx="7499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Apparition du terme</a:t>
            </a:r>
          </a:p>
          <a:p>
            <a:r>
              <a:rPr lang="fr-FR" sz="2800" b="1">
                <a:solidFill>
                  <a:srgbClr val="000000"/>
                </a:solidFill>
              </a:rPr>
              <a:t>« Digital Humanities »</a:t>
            </a:r>
          </a:p>
        </p:txBody>
      </p:sp>
      <p:sp>
        <p:nvSpPr>
          <p:cNvPr id="6147" name="Textfeld 3"/>
          <p:cNvSpPr txBox="1">
            <a:spLocks noChangeArrowheads="1"/>
          </p:cNvSpPr>
          <p:nvPr/>
        </p:nvSpPr>
        <p:spPr bwMode="auto">
          <a:xfrm>
            <a:off x="519113" y="2451100"/>
            <a:ext cx="47101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0000"/>
                </a:solidFill>
              </a:rPr>
              <a:t>A Companion to Digital Humanities, ed. Susan Schreibman, Ray Siemens, John Unsworth. Oxford: Blackwell, 2004.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  <a:hlinkClick r:id="rId2"/>
              </a:rPr>
              <a:t>http://www.digitalhumanities.org/companion/</a:t>
            </a:r>
            <a:r>
              <a:rPr lang="de-DE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8" name="Bild 6" descr="9781405103213_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9725" y="1174750"/>
            <a:ext cx="34956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feld 7"/>
          <p:cNvSpPr txBox="1">
            <a:spLocks noChangeArrowheads="1"/>
          </p:cNvSpPr>
          <p:nvPr/>
        </p:nvSpPr>
        <p:spPr bwMode="auto">
          <a:xfrm>
            <a:off x="519113" y="2016125"/>
            <a:ext cx="86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d 1" descr="DHS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877888"/>
            <a:ext cx="671195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http://dhsummerschool.ch/,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ild 1" descr="UNIL20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4300"/>
            <a:ext cx="91440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http://dhlausanne.ch/,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Bild 1" descr="projet 10.06.1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965200"/>
            <a:ext cx="681037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http://memoriav.ch/,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Bild 1" descr="SAG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14425"/>
            <a:ext cx="760095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feld 2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http://sagw.ch/,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" descr="LogorectoFly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877888"/>
            <a:ext cx="38068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Bild 2" descr="DH2014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877888"/>
            <a:ext cx="45481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803047" y="1340978"/>
          <a:ext cx="59388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/>
          <p:cNvSpPr/>
          <p:nvPr/>
        </p:nvSpPr>
        <p:spPr>
          <a:xfrm>
            <a:off x="7448028" y="2369769"/>
            <a:ext cx="1203011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H" sz="13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?</a:t>
            </a:r>
            <a:endParaRPr lang="fr-CH" sz="1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Textfeld 3"/>
          <p:cNvSpPr txBox="1">
            <a:spLocks noChangeArrowheads="1"/>
          </p:cNvSpPr>
          <p:nvPr/>
        </p:nvSpPr>
        <p:spPr bwMode="auto">
          <a:xfrm>
            <a:off x="1306513" y="3279775"/>
            <a:ext cx="347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000000"/>
                </a:solidFill>
              </a:rPr>
              <a:t>Digital Humanities.CH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635000" y="1265238"/>
            <a:ext cx="7845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Alliance of Digital Humanities Organizations (ADHO</a:t>
            </a:r>
            <a:r>
              <a:rPr lang="fr-FR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7171" name="Bild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2501900"/>
            <a:ext cx="4978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2082800" y="448627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2002-2013</a:t>
            </a:r>
          </a:p>
        </p:txBody>
      </p:sp>
      <p:sp>
        <p:nvSpPr>
          <p:cNvPr id="7173" name="Textfeld 4"/>
          <p:cNvSpPr txBox="1">
            <a:spLocks noChangeArrowheads="1"/>
          </p:cNvSpPr>
          <p:nvPr/>
        </p:nvSpPr>
        <p:spPr bwMode="auto">
          <a:xfrm>
            <a:off x="279400" y="6223000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http://http://adho.org/.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38138" y="984250"/>
            <a:ext cx="857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How do you define Digital Humanities ?</a:t>
            </a:r>
          </a:p>
        </p:txBody>
      </p:sp>
      <p:sp>
        <p:nvSpPr>
          <p:cNvPr id="8195" name="Textfeld 1"/>
          <p:cNvSpPr txBox="1">
            <a:spLocks noChangeArrowheads="1"/>
          </p:cNvSpPr>
          <p:nvPr/>
        </p:nvSpPr>
        <p:spPr bwMode="auto">
          <a:xfrm>
            <a:off x="798513" y="2052638"/>
            <a:ext cx="7673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chemeClr val="bg1"/>
                </a:solidFill>
              </a:rPr>
              <a:t>„If you think you are doing it, then you probably are, but the UCLDH definition is: the application of computational methods to humanities research or to cultural heritage; or of humanities research methods to digital phenomena.</a:t>
            </a:r>
            <a:r>
              <a:rPr lang="de-DE" altLang="de-DE" sz="2800">
                <a:solidFill>
                  <a:schemeClr val="bg1"/>
                </a:solidFill>
              </a:rPr>
              <a:t>“</a:t>
            </a:r>
            <a:r>
              <a:rPr lang="de-DE" sz="2800">
                <a:solidFill>
                  <a:schemeClr val="bg1"/>
                </a:solidFill>
              </a:rPr>
              <a:t> </a:t>
            </a:r>
          </a:p>
          <a:p>
            <a:r>
              <a:rPr lang="de-DE" sz="2800">
                <a:solidFill>
                  <a:schemeClr val="bg1"/>
                </a:solidFill>
              </a:rPr>
              <a:t>—</a:t>
            </a:r>
            <a:r>
              <a:rPr lang="de-DE" sz="2800" i="1">
                <a:solidFill>
                  <a:schemeClr val="bg1"/>
                </a:solidFill>
              </a:rPr>
              <a:t>Claire Warwick</a:t>
            </a: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8196" name="Textfeld 3"/>
          <p:cNvSpPr txBox="1">
            <a:spLocks noChangeArrowheads="1"/>
          </p:cNvSpPr>
          <p:nvPr/>
        </p:nvSpPr>
        <p:spPr bwMode="auto">
          <a:xfrm>
            <a:off x="798513" y="6097588"/>
            <a:ext cx="665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bg1"/>
                </a:solidFill>
              </a:rPr>
              <a:t>Source:http://dayofdh2012.artsrn.ualberta.ca/dh/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2"/>
          <p:cNvSpPr txBox="1">
            <a:spLocks noChangeArrowheads="1"/>
          </p:cNvSpPr>
          <p:nvPr/>
        </p:nvSpPr>
        <p:spPr bwMode="auto">
          <a:xfrm>
            <a:off x="338138" y="984250"/>
            <a:ext cx="857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0000"/>
                </a:solidFill>
              </a:rPr>
              <a:t>How do you define Digital Humanities ?</a:t>
            </a:r>
          </a:p>
        </p:txBody>
      </p:sp>
      <p:sp>
        <p:nvSpPr>
          <p:cNvPr id="9219" name="Textfeld 1"/>
          <p:cNvSpPr txBox="1">
            <a:spLocks noChangeArrowheads="1"/>
          </p:cNvSpPr>
          <p:nvPr/>
        </p:nvSpPr>
        <p:spPr bwMode="auto">
          <a:xfrm>
            <a:off x="798513" y="1827213"/>
            <a:ext cx="76739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I think of digital humanities as an umbrella term that covers a wide variety of digital work in the humanities: development of multimedia</a:t>
            </a: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 b="1" u="sng">
                <a:solidFill>
                  <a:srgbClr val="000000"/>
                </a:solidFill>
              </a:rPr>
              <a:t>pedagogies</a:t>
            </a: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>and scholarship, designing &amp; building </a:t>
            </a:r>
            <a:r>
              <a:rPr lang="de-DE" b="1" u="sng">
                <a:solidFill>
                  <a:srgbClr val="000000"/>
                </a:solidFill>
              </a:rPr>
              <a:t>tools</a:t>
            </a:r>
            <a:r>
              <a:rPr lang="de-DE">
                <a:solidFill>
                  <a:srgbClr val="000000"/>
                </a:solidFill>
              </a:rPr>
              <a:t>, human computer interaction, designing &amp; building </a:t>
            </a:r>
            <a:r>
              <a:rPr lang="de-DE" b="1" u="sng">
                <a:solidFill>
                  <a:srgbClr val="000000"/>
                </a:solidFill>
              </a:rPr>
              <a:t>archives [collections]</a:t>
            </a:r>
            <a:r>
              <a:rPr lang="de-DE">
                <a:solidFill>
                  <a:srgbClr val="000000"/>
                </a:solidFill>
              </a:rPr>
              <a:t>, etc. DH is </a:t>
            </a:r>
            <a:r>
              <a:rPr lang="de-DE" b="1" u="sng">
                <a:solidFill>
                  <a:srgbClr val="000000"/>
                </a:solidFill>
              </a:rPr>
              <a:t>interdisciplinary</a:t>
            </a:r>
            <a:r>
              <a:rPr lang="de-DE">
                <a:solidFill>
                  <a:srgbClr val="000000"/>
                </a:solidFill>
              </a:rPr>
              <a:t>; by necessity it breaks down boundaries between disciplines at the local (e.g., English and history) and global (e.g., humanities and computer sciences) levels.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—</a:t>
            </a:r>
            <a:r>
              <a:rPr lang="de-DE" i="1">
                <a:solidFill>
                  <a:srgbClr val="000000"/>
                </a:solidFill>
              </a:rPr>
              <a:t>Kathie Gossett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220" name="Textfeld 3"/>
          <p:cNvSpPr txBox="1">
            <a:spLocks noChangeArrowheads="1"/>
          </p:cNvSpPr>
          <p:nvPr/>
        </p:nvSpPr>
        <p:spPr bwMode="auto">
          <a:xfrm>
            <a:off x="798513" y="6097588"/>
            <a:ext cx="665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Source:http://dayofdh2012.artsrn.ualberta.ca/dh/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2"/>
          <p:cNvSpPr txBox="1">
            <a:spLocks noChangeArrowheads="1"/>
          </p:cNvSpPr>
          <p:nvPr/>
        </p:nvSpPr>
        <p:spPr bwMode="auto">
          <a:xfrm>
            <a:off x="338138" y="984250"/>
            <a:ext cx="857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0000"/>
                </a:solidFill>
              </a:rPr>
              <a:t>How do you define Digital Humanities ?</a:t>
            </a:r>
          </a:p>
        </p:txBody>
      </p:sp>
      <p:sp>
        <p:nvSpPr>
          <p:cNvPr id="10243" name="Textfeld 1"/>
          <p:cNvSpPr txBox="1">
            <a:spLocks noChangeArrowheads="1"/>
          </p:cNvSpPr>
          <p:nvPr/>
        </p:nvSpPr>
        <p:spPr bwMode="auto">
          <a:xfrm>
            <a:off x="798513" y="1844675"/>
            <a:ext cx="7673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>
                <a:solidFill>
                  <a:srgbClr val="000000"/>
                </a:solidFill>
              </a:rPr>
              <a:t>The great opportunity to burn down academic walls</a:t>
            </a:r>
            <a:br>
              <a:rPr lang="de-DE" sz="2600">
                <a:solidFill>
                  <a:srgbClr val="000000"/>
                </a:solidFill>
              </a:rPr>
            </a:br>
            <a:r>
              <a:rPr lang="de-DE" sz="2600">
                <a:solidFill>
                  <a:srgbClr val="000000"/>
                </a:solidFill>
              </a:rPr>
              <a:t>— </a:t>
            </a:r>
            <a:r>
              <a:rPr lang="de-DE" sz="2600" i="1">
                <a:solidFill>
                  <a:srgbClr val="000000"/>
                </a:solidFill>
              </a:rPr>
              <a:t>Enrica Salvatori</a:t>
            </a:r>
          </a:p>
        </p:txBody>
      </p:sp>
      <p:sp>
        <p:nvSpPr>
          <p:cNvPr id="10244" name="Textfeld 3"/>
          <p:cNvSpPr txBox="1">
            <a:spLocks noChangeArrowheads="1"/>
          </p:cNvSpPr>
          <p:nvPr/>
        </p:nvSpPr>
        <p:spPr bwMode="auto">
          <a:xfrm>
            <a:off x="798513" y="6097588"/>
            <a:ext cx="665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Source:http://dayofdh2012.artsrn.ualberta.ca/dh/ </a:t>
            </a:r>
          </a:p>
        </p:txBody>
      </p:sp>
      <p:sp>
        <p:nvSpPr>
          <p:cNvPr id="10245" name="Textfeld 2"/>
          <p:cNvSpPr txBox="1">
            <a:spLocks noChangeArrowheads="1"/>
          </p:cNvSpPr>
          <p:nvPr/>
        </p:nvSpPr>
        <p:spPr bwMode="auto">
          <a:xfrm>
            <a:off x="798513" y="3465513"/>
            <a:ext cx="78136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>
                <a:solidFill>
                  <a:srgbClr val="000000"/>
                </a:solidFill>
              </a:rPr>
              <a:t>DH is what critical theory is or was--an opportunity to ask new questions, try new methods, engage in new conversations.</a:t>
            </a:r>
          </a:p>
          <a:p>
            <a:r>
              <a:rPr lang="de-DE" sz="2600">
                <a:solidFill>
                  <a:srgbClr val="000000"/>
                </a:solidFill>
              </a:rPr>
              <a:t>— </a:t>
            </a:r>
            <a:r>
              <a:rPr lang="de-DE" sz="2600" i="1">
                <a:solidFill>
                  <a:srgbClr val="000000"/>
                </a:solidFill>
              </a:rPr>
              <a:t>ssenier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2"/>
          <p:cNvSpPr txBox="1">
            <a:spLocks noChangeArrowheads="1"/>
          </p:cNvSpPr>
          <p:nvPr/>
        </p:nvSpPr>
        <p:spPr bwMode="auto">
          <a:xfrm>
            <a:off x="279400" y="6137275"/>
            <a:ext cx="5789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ULC Center for Digital Humanities, Quantifying DH, 2011</a:t>
            </a:r>
          </a:p>
        </p:txBody>
      </p:sp>
      <p:pic>
        <p:nvPicPr>
          <p:cNvPr id="11267" name="Bild 1" descr="DH_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9338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2"/>
          <p:cNvSpPr txBox="1">
            <a:spLocks noChangeArrowheads="1"/>
          </p:cNvSpPr>
          <p:nvPr/>
        </p:nvSpPr>
        <p:spPr bwMode="auto">
          <a:xfrm>
            <a:off x="279400" y="6137275"/>
            <a:ext cx="578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Source: </a:t>
            </a:r>
            <a:r>
              <a:rPr lang="de-DE" sz="1800">
                <a:solidFill>
                  <a:srgbClr val="000000"/>
                </a:solidFill>
                <a:hlinkClick r:id="rId3"/>
              </a:rPr>
              <a:t>http://digitalhumanities.org/centernet/</a:t>
            </a:r>
            <a:r>
              <a:rPr lang="de-DE" sz="1800">
                <a:solidFill>
                  <a:srgbClr val="000000"/>
                </a:solidFill>
              </a:rPr>
              <a:t>, 2012.</a:t>
            </a:r>
          </a:p>
        </p:txBody>
      </p:sp>
      <p:pic>
        <p:nvPicPr>
          <p:cNvPr id="12291" name="Bild 3" descr="Centerne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896</Words>
  <Application>Microsoft Office PowerPoint</Application>
  <PresentationFormat>Affichage à l'écran (4:3)</PresentationFormat>
  <Paragraphs>124</Paragraphs>
  <Slides>36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ＭＳ Ｐゴシック</vt:lpstr>
      <vt:lpstr>Verdana</vt:lpstr>
      <vt:lpstr>Calibri</vt:lpstr>
      <vt:lpstr>Office-Design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Laszlo Horvath</dc:creator>
  <cp:lastModifiedBy>U80707257</cp:lastModifiedBy>
  <cp:revision>219</cp:revision>
  <cp:lastPrinted>2009-01-26T11:04:41Z</cp:lastPrinted>
  <dcterms:created xsi:type="dcterms:W3CDTF">2011-09-13T09:21:06Z</dcterms:created>
  <dcterms:modified xsi:type="dcterms:W3CDTF">2014-01-27T14:23:45Z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LAKGOV@1.1001:PersonalSubjAddress">
    <vt:lpwstr/>
  </property>
  <property fmtid="{D5CDD505-2E9C-101B-9397-08002B2CF9AE}" pid="3" name="FSC#ELAKGOV@1.1001:PersonalSubjSalutation">
    <vt:lpwstr/>
  </property>
  <property fmtid="{D5CDD505-2E9C-101B-9397-08002B2CF9AE}" pid="4" name="FSC#ELAKGOV@1.1001:PersonalSubjSurName">
    <vt:lpwstr/>
  </property>
  <property fmtid="{D5CDD505-2E9C-101B-9397-08002B2CF9AE}" pid="5" name="FSC#ELAKGOV@1.1001:PersonalSubjFirstName">
    <vt:lpwstr/>
  </property>
  <property fmtid="{D5CDD505-2E9C-101B-9397-08002B2CF9AE}" pid="6" name="FSC#ELAKGOV@1.1001:PersonalSubjGender">
    <vt:lpwstr/>
  </property>
  <property fmtid="{D5CDD505-2E9C-101B-9397-08002B2CF9AE}" pid="7" name="FSC#COOELAK@1.1001:CurrentUserEmail">
    <vt:lpwstr>Myriam.Erwin@bar.admin.ch</vt:lpwstr>
  </property>
  <property fmtid="{D5CDD505-2E9C-101B-9397-08002B2CF9AE}" pid="8" name="FSC#COOELAK@1.1001:CurrentUserRolePos">
    <vt:lpwstr>Collaborateur, -trice spécialisé(e)</vt:lpwstr>
  </property>
  <property fmtid="{D5CDD505-2E9C-101B-9397-08002B2CF9AE}" pid="9" name="FSC#COOELAK@1.1001:BaseNumber">
    <vt:lpwstr>612</vt:lpwstr>
  </property>
  <property fmtid="{D5CDD505-2E9C-101B-9397-08002B2CF9AE}" pid="10" name="FSC#COOELAK@1.1001:SettlementApprovedAt">
    <vt:lpwstr/>
  </property>
  <property fmtid="{D5CDD505-2E9C-101B-9397-08002B2CF9AE}" pid="11" name="FSC#COOELAK@1.1001:ExternalDate">
    <vt:lpwstr/>
  </property>
  <property fmtid="{D5CDD505-2E9C-101B-9397-08002B2CF9AE}" pid="12" name="FSC#COOELAK@1.1001:ApproverTitle">
    <vt:lpwstr/>
  </property>
  <property fmtid="{D5CDD505-2E9C-101B-9397-08002B2CF9AE}" pid="13" name="FSC#COOELAK@1.1001:ApproverSurName">
    <vt:lpwstr/>
  </property>
  <property fmtid="{D5CDD505-2E9C-101B-9397-08002B2CF9AE}" pid="14" name="FSC#COOELAK@1.1001:ApproverFirstName">
    <vt:lpwstr/>
  </property>
  <property fmtid="{D5CDD505-2E9C-101B-9397-08002B2CF9AE}" pid="15" name="FSC#COOELAK@1.1001:ProcessResponsibleFax">
    <vt:lpwstr/>
  </property>
  <property fmtid="{D5CDD505-2E9C-101B-9397-08002B2CF9AE}" pid="16" name="FSC#COOELAK@1.1001:ProcessResponsibleMail">
    <vt:lpwstr/>
  </property>
  <property fmtid="{D5CDD505-2E9C-101B-9397-08002B2CF9AE}" pid="17" name="FSC#COOELAK@1.1001:ProcessResponsiblePhone">
    <vt:lpwstr/>
  </property>
  <property fmtid="{D5CDD505-2E9C-101B-9397-08002B2CF9AE}" pid="18" name="FSC#COOELAK@1.1001:ProcessResponsible">
    <vt:lpwstr/>
  </property>
  <property fmtid="{D5CDD505-2E9C-101B-9397-08002B2CF9AE}" pid="19" name="FSC#COOELAK@1.1001:IncomingSubject">
    <vt:lpwstr/>
  </property>
  <property fmtid="{D5CDD505-2E9C-101B-9397-08002B2CF9AE}" pid="20" name="FSC#COOELAK@1.1001:IncomingNumber">
    <vt:lpwstr/>
  </property>
  <property fmtid="{D5CDD505-2E9C-101B-9397-08002B2CF9AE}" pid="21" name="FSC#COOELAK@1.1001:ExternalRef">
    <vt:lpwstr/>
  </property>
  <property fmtid="{D5CDD505-2E9C-101B-9397-08002B2CF9AE}" pid="22" name="FSC#COOELAK@1.1001:FileRefBarCode">
    <vt:lpwstr>*612/0168e-2013*</vt:lpwstr>
  </property>
  <property fmtid="{D5CDD505-2E9C-101B-9397-08002B2CF9AE}" pid="23" name="FSC#COOELAK@1.1001:RefBarCode">
    <vt:lpwstr/>
  </property>
  <property fmtid="{D5CDD505-2E9C-101B-9397-08002B2CF9AE}" pid="24" name="FSC#COOELAK@1.1001:ObjBarCode">
    <vt:lpwstr>*COO.2080.100.4.66483*</vt:lpwstr>
  </property>
  <property fmtid="{D5CDD505-2E9C-101B-9397-08002B2CF9AE}" pid="25" name="FSC#COOELAK@1.1001:Priority">
    <vt:lpwstr/>
  </property>
  <property fmtid="{D5CDD505-2E9C-101B-9397-08002B2CF9AE}" pid="26" name="FSC#COOELAK@1.1001:OU">
    <vt:lpwstr>Dienst Historische Analysen, BAR</vt:lpwstr>
  </property>
  <property fmtid="{D5CDD505-2E9C-101B-9397-08002B2CF9AE}" pid="27" name="FSC#COOELAK@1.1001:CreatedAt">
    <vt:lpwstr>13.06.2013</vt:lpwstr>
  </property>
  <property fmtid="{D5CDD505-2E9C-101B-9397-08002B2CF9AE}" pid="28" name="FSC#COOELAK@1.1001:Department">
    <vt:lpwstr>Dienst Historische Analysen, BAR</vt:lpwstr>
  </property>
  <property fmtid="{D5CDD505-2E9C-101B-9397-08002B2CF9AE}" pid="29" name="FSC#COOELAK@1.1001:ApprovedAt">
    <vt:lpwstr/>
  </property>
  <property fmtid="{D5CDD505-2E9C-101B-9397-08002B2CF9AE}" pid="30" name="FSC#COOELAK@1.1001:ApprovedBy">
    <vt:lpwstr/>
  </property>
  <property fmtid="{D5CDD505-2E9C-101B-9397-08002B2CF9AE}" pid="31" name="FSC#COOELAK@1.1001:DispatchedAt">
    <vt:lpwstr/>
  </property>
  <property fmtid="{D5CDD505-2E9C-101B-9397-08002B2CF9AE}" pid="32" name="FSC#COOELAK@1.1001:DispatchedBy">
    <vt:lpwstr/>
  </property>
  <property fmtid="{D5CDD505-2E9C-101B-9397-08002B2CF9AE}" pid="33" name="FSC#COOELAK@1.1001:OwnerFaxExtension">
    <vt:lpwstr/>
  </property>
  <property fmtid="{D5CDD505-2E9C-101B-9397-08002B2CF9AE}" pid="34" name="FSC#COOELAK@1.1001:OwnerExtension">
    <vt:lpwstr>+41 31 322 84 99</vt:lpwstr>
  </property>
  <property fmtid="{D5CDD505-2E9C-101B-9397-08002B2CF9AE}" pid="35" name="FSC#COOELAK@1.1001:Owner">
    <vt:lpwstr> Koller</vt:lpwstr>
  </property>
  <property fmtid="{D5CDD505-2E9C-101B-9397-08002B2CF9AE}" pid="36" name="FSC#COOELAK@1.1001:Organization">
    <vt:lpwstr/>
  </property>
  <property fmtid="{D5CDD505-2E9C-101B-9397-08002B2CF9AE}" pid="37" name="FSC#COOELAK@1.1001:FileRefOU">
    <vt:lpwstr/>
  </property>
  <property fmtid="{D5CDD505-2E9C-101B-9397-08002B2CF9AE}" pid="38" name="FSC#COOELAK@1.1001:FileRefOrdinal">
    <vt:lpwstr>168</vt:lpwstr>
  </property>
  <property fmtid="{D5CDD505-2E9C-101B-9397-08002B2CF9AE}" pid="39" name="FSC#COOELAK@1.1001:FileRefYear">
    <vt:lpwstr>2013</vt:lpwstr>
  </property>
  <property fmtid="{D5CDD505-2E9C-101B-9397-08002B2CF9AE}" pid="40" name="FSC#COOELAK@1.1001:FileReference">
    <vt:lpwstr>612/0168e-2013</vt:lpwstr>
  </property>
  <property fmtid="{D5CDD505-2E9C-101B-9397-08002B2CF9AE}" pid="41" name="FSC#COOELAK@1.1001:Subject">
    <vt:lpwstr/>
  </property>
  <property fmtid="{D5CDD505-2E9C-101B-9397-08002B2CF9AE}" pid="42" name="FSC#COOSYSTEM@1.1:Container">
    <vt:lpwstr>COO.2080.100.4.66483</vt:lpwstr>
  </property>
  <property fmtid="{D5CDD505-2E9C-101B-9397-08002B2CF9AE}" pid="43" name="FSC#EDICFG@15.1700:FileRespOrgI">
    <vt:lpwstr>Dienst Historische Analysen-I</vt:lpwstr>
  </property>
  <property fmtid="{D5CDD505-2E9C-101B-9397-08002B2CF9AE}" pid="44" name="FSC#EDICFG@15.1700:FileRespOrgE">
    <vt:lpwstr>Dienst Historische Analysen-E</vt:lpwstr>
  </property>
  <property fmtid="{D5CDD505-2E9C-101B-9397-08002B2CF9AE}" pid="45" name="FSC#EDICFG@15.1700:FileRespOrgF">
    <vt:lpwstr>Service des analyses historiques</vt:lpwstr>
  </property>
  <property fmtid="{D5CDD505-2E9C-101B-9397-08002B2CF9AE}" pid="46" name="FSC#EDICFG@15.1700:FileRespOrgD">
    <vt:lpwstr>Dienst Historische Analysen</vt:lpwstr>
  </property>
  <property fmtid="{D5CDD505-2E9C-101B-9397-08002B2CF9AE}" pid="47" name="FSC#EDICFG@15.1700:FileRespInitials">
    <vt:lpwstr>Kg</vt:lpwstr>
  </property>
  <property fmtid="{D5CDD505-2E9C-101B-9397-08002B2CF9AE}" pid="48" name="FSC#BSVTEMPL@102.1950:DocumentIDEnhanced">
    <vt:lpwstr>612-AWDiU 13.06.2013 Doknr: 31</vt:lpwstr>
  </property>
  <property fmtid="{D5CDD505-2E9C-101B-9397-08002B2CF9AE}" pid="49" name="FSC#EDICFG@15.1700:UniqueSubFileNumber">
    <vt:lpwstr>20132413-0031</vt:lpwstr>
  </property>
  <property fmtid="{D5CDD505-2E9C-101B-9397-08002B2CF9AE}" pid="50" name="FSC#EDICFG@15.1700:DossierrefSubFile">
    <vt:lpwstr>612-AWDiU/04_Voranalyse AWDiU/Praxen-Erfahrungen-Tendendenzen-Digital Humanities (AP C, D, E)</vt:lpwstr>
  </property>
  <property fmtid="{D5CDD505-2E9C-101B-9397-08002B2CF9AE}" pid="51" name="FSC#BSVTEMPL@102.1950:ZusendungAm">
    <vt:lpwstr/>
  </property>
  <property fmtid="{D5CDD505-2E9C-101B-9397-08002B2CF9AE}" pid="52" name="FSC#BSVTEMPL@102.1950:TitleDossier">
    <vt:lpwstr>PM STU Auswertung digitale Unterlagen</vt:lpwstr>
  </property>
  <property fmtid="{D5CDD505-2E9C-101B-9397-08002B2CF9AE}" pid="53" name="FSC#BSVTEMPL@102.1950:SubjectDocument">
    <vt:lpwstr/>
  </property>
  <property fmtid="{D5CDD505-2E9C-101B-9397-08002B2CF9AE}" pid="54" name="FSC#BSVTEMPL@102.1950:SubjectSubFile">
    <vt:lpwstr>Workshop Auswertung Digitaler Unterlagen, Präsentation Natale</vt:lpwstr>
  </property>
  <property fmtid="{D5CDD505-2E9C-101B-9397-08002B2CF9AE}" pid="55" name="FSC#BSVTEMPL@102.1950:SignApproved2">
    <vt:lpwstr/>
  </property>
  <property fmtid="{D5CDD505-2E9C-101B-9397-08002B2CF9AE}" pid="56" name="FSC#BSVTEMPL@102.1950:SignApproved1">
    <vt:lpwstr/>
  </property>
  <property fmtid="{D5CDD505-2E9C-101B-9397-08002B2CF9AE}" pid="57" name="FSC#BSVTEMPL@102.1950:ShortsignCreate">
    <vt:lpwstr>Kg</vt:lpwstr>
  </property>
  <property fmtid="{D5CDD505-2E9C-101B-9397-08002B2CF9AE}" pid="58" name="FSC#BSVTEMPL@102.1950:RegPlanPos">
    <vt:lpwstr>612</vt:lpwstr>
  </property>
  <property fmtid="{D5CDD505-2E9C-101B-9397-08002B2CF9AE}" pid="59" name="FSC#BSVTEMPL@102.1950:Registrierdatum">
    <vt:lpwstr>13.06.2013</vt:lpwstr>
  </property>
  <property fmtid="{D5CDD505-2E9C-101B-9397-08002B2CF9AE}" pid="60" name="FSC#BSVTEMPL@102.1950:FileRespOU">
    <vt:lpwstr>Dienst Historische Analysen</vt:lpwstr>
  </property>
  <property fmtid="{D5CDD505-2E9C-101B-9397-08002B2CF9AE}" pid="61" name="FSC#BSVTEMPL@102.1950:FileRespOrgZipCode">
    <vt:lpwstr/>
  </property>
  <property fmtid="{D5CDD505-2E9C-101B-9397-08002B2CF9AE}" pid="62" name="FSC#BSVTEMPL@102.1950:FileRespOrgStreet">
    <vt:lpwstr/>
  </property>
  <property fmtid="{D5CDD505-2E9C-101B-9397-08002B2CF9AE}" pid="63" name="FSC#BSVTEMPL@102.1950:FileRespOrgHome">
    <vt:lpwstr/>
  </property>
  <property fmtid="{D5CDD505-2E9C-101B-9397-08002B2CF9AE}" pid="64" name="FSC#BSVTEMPL@102.1950:FileRespOrg">
    <vt:lpwstr>Dienst Historische Analysen, BAR</vt:lpwstr>
  </property>
  <property fmtid="{D5CDD505-2E9C-101B-9397-08002B2CF9AE}" pid="65" name="FSC#BSVTEMPL@102.1950:FileResponsible">
    <vt:lpwstr>GuidoKoller</vt:lpwstr>
  </property>
  <property fmtid="{D5CDD505-2E9C-101B-9397-08002B2CF9AE}" pid="66" name="FSC#BSVTEMPL@102.1950:VornameNameFileResponsible">
    <vt:lpwstr>Guido</vt:lpwstr>
  </property>
  <property fmtid="{D5CDD505-2E9C-101B-9397-08002B2CF9AE}" pid="67" name="FSC#BSVTEMPL@102.1950:UserFunction">
    <vt:lpwstr/>
  </property>
  <property fmtid="{D5CDD505-2E9C-101B-9397-08002B2CF9AE}" pid="68" name="FSC#BSVTEMPL@102.1950:Shortsign">
    <vt:lpwstr>Kg</vt:lpwstr>
  </property>
  <property fmtid="{D5CDD505-2E9C-101B-9397-08002B2CF9AE}" pid="69" name="FSC#BSVTEMPL@102.1950:NameFileResponsible">
    <vt:lpwstr>Koller</vt:lpwstr>
  </property>
  <property fmtid="{D5CDD505-2E9C-101B-9397-08002B2CF9AE}" pid="70" name="FSC#BSVTEMPL@102.1950:FileRespZipCode">
    <vt:lpwstr/>
  </property>
  <property fmtid="{D5CDD505-2E9C-101B-9397-08002B2CF9AE}" pid="71" name="FSC#BSVTEMPL@102.1950:FileRespTel">
    <vt:lpwstr>+41 31 322 84 99</vt:lpwstr>
  </property>
  <property fmtid="{D5CDD505-2E9C-101B-9397-08002B2CF9AE}" pid="72" name="FSC#BSVTEMPL@102.1950:FileRespStreet">
    <vt:lpwstr/>
  </property>
  <property fmtid="{D5CDD505-2E9C-101B-9397-08002B2CF9AE}" pid="73" name="FSC#BSVTEMPL@102.1950:FileRespHome">
    <vt:lpwstr/>
  </property>
  <property fmtid="{D5CDD505-2E9C-101B-9397-08002B2CF9AE}" pid="74" name="FSC#BSVTEMPL@102.1950:FileRespFax">
    <vt:lpwstr/>
  </property>
  <property fmtid="{D5CDD505-2E9C-101B-9397-08002B2CF9AE}" pid="75" name="FSC#BSVTEMPL@102.1950:FileRespEmail">
    <vt:lpwstr>Guido.Koller@bar.admin.ch</vt:lpwstr>
  </property>
  <property fmtid="{D5CDD505-2E9C-101B-9397-08002B2CF9AE}" pid="76" name="FSC#BSVTEMPL@102.1950:EmpfStrasse">
    <vt:lpwstr/>
  </property>
  <property fmtid="{D5CDD505-2E9C-101B-9397-08002B2CF9AE}" pid="77" name="FSC#BSVTEMPL@102.1950:EmpfPLZ">
    <vt:lpwstr/>
  </property>
  <property fmtid="{D5CDD505-2E9C-101B-9397-08002B2CF9AE}" pid="78" name="FSC#BSVTEMPL@102.1950:EmpfOrt">
    <vt:lpwstr/>
  </property>
  <property fmtid="{D5CDD505-2E9C-101B-9397-08002B2CF9AE}" pid="79" name="FSC#BSVTEMPL@102.1950:EmpfName">
    <vt:lpwstr/>
  </property>
  <property fmtid="{D5CDD505-2E9C-101B-9397-08002B2CF9AE}" pid="80" name="FSC#BSVTEMPL@102.1950:Oursign">
    <vt:lpwstr>612-AWDiU 13.06.2013</vt:lpwstr>
  </property>
  <property fmtid="{D5CDD505-2E9C-101B-9397-08002B2CF9AE}" pid="81" name="FSC#BSVTEMPL@102.1950:Dossierref">
    <vt:lpwstr>612-AWDiU</vt:lpwstr>
  </property>
  <property fmtid="{D5CDD505-2E9C-101B-9397-08002B2CF9AE}" pid="82" name="FSC#BSVTEMPL@102.1950:DocumentID">
    <vt:lpwstr>31</vt:lpwstr>
  </property>
  <property fmtid="{D5CDD505-2E9C-101B-9397-08002B2CF9AE}" pid="83" name="FSC#BSVTEMPL@102.1950:BSVShortsign">
    <vt:lpwstr>Kg</vt:lpwstr>
  </property>
  <property fmtid="{D5CDD505-2E9C-101B-9397-08002B2CF9AE}" pid="84" name="FSC#BSVTEMPL@102.1950:AssignmentName">
    <vt:lpwstr/>
  </property>
  <property fmtid="{D5CDD505-2E9C-101B-9397-08002B2CF9AE}" pid="85" name="FSC#BSVTEMPL@102.1950:FileRespAmtstitel_E">
    <vt:lpwstr/>
  </property>
  <property fmtid="{D5CDD505-2E9C-101B-9397-08002B2CF9AE}" pid="86" name="FSC#BSVTEMPL@102.1950:FileRespAmtstitel_I">
    <vt:lpwstr/>
  </property>
  <property fmtid="{D5CDD505-2E9C-101B-9397-08002B2CF9AE}" pid="87" name="FSC#BSVTEMPL@102.1950:FileRespAmtstitel_F">
    <vt:lpwstr/>
  </property>
  <property fmtid="{D5CDD505-2E9C-101B-9397-08002B2CF9AE}" pid="88" name="FSC#BSVTEMPL@102.1950:FileRespAmtstitel">
    <vt:lpwstr/>
  </property>
  <property fmtid="{D5CDD505-2E9C-101B-9397-08002B2CF9AE}" pid="89" name="FSC$NOVIRTUALATTRS">
    <vt:lpwstr/>
  </property>
  <property fmtid="{D5CDD505-2E9C-101B-9397-08002B2CF9AE}" pid="90" name="COO$NOVIRTUALATTRS">
    <vt:lpwstr/>
  </property>
  <property fmtid="{D5CDD505-2E9C-101B-9397-08002B2CF9AE}" pid="91" name="FSC$NOUSEREXPRESSIONS">
    <vt:lpwstr/>
  </property>
  <property fmtid="{D5CDD505-2E9C-101B-9397-08002B2CF9AE}" pid="92" name="COO$NOUSEREXPRESSIONS">
    <vt:lpwstr/>
  </property>
  <property fmtid="{D5CDD505-2E9C-101B-9397-08002B2CF9AE}" pid="93" name="FSC$NOPARSEFILE">
    <vt:lpwstr/>
  </property>
  <property fmtid="{D5CDD505-2E9C-101B-9397-08002B2CF9AE}" pid="94" name="COO$NOPARSEFILE">
    <vt:lpwstr/>
  </property>
</Properties>
</file>